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sldIdLst>
    <p:sldId id="320" r:id="rId2"/>
    <p:sldId id="258" r:id="rId3"/>
    <p:sldId id="259" r:id="rId4"/>
    <p:sldId id="265" r:id="rId5"/>
    <p:sldId id="266" r:id="rId6"/>
    <p:sldId id="269" r:id="rId7"/>
    <p:sldId id="270" r:id="rId8"/>
    <p:sldId id="271" r:id="rId9"/>
    <p:sldId id="276" r:id="rId10"/>
    <p:sldId id="277" r:id="rId11"/>
    <p:sldId id="278" r:id="rId12"/>
    <p:sldId id="321" r:id="rId13"/>
    <p:sldId id="281" r:id="rId14"/>
    <p:sldId id="282" r:id="rId15"/>
    <p:sldId id="285" r:id="rId16"/>
    <p:sldId id="325" r:id="rId17"/>
    <p:sldId id="323" r:id="rId18"/>
    <p:sldId id="324" r:id="rId19"/>
    <p:sldId id="289" r:id="rId20"/>
    <p:sldId id="290" r:id="rId21"/>
    <p:sldId id="291" r:id="rId22"/>
    <p:sldId id="292" r:id="rId23"/>
    <p:sldId id="293" r:id="rId24"/>
    <p:sldId id="294" r:id="rId25"/>
    <p:sldId id="295" r:id="rId26"/>
    <p:sldId id="296" r:id="rId27"/>
    <p:sldId id="297" r:id="rId28"/>
    <p:sldId id="298" r:id="rId29"/>
    <p:sldId id="299" r:id="rId30"/>
    <p:sldId id="326" r:id="rId31"/>
    <p:sldId id="303" r:id="rId32"/>
    <p:sldId id="304" r:id="rId33"/>
    <p:sldId id="307" r:id="rId34"/>
    <p:sldId id="312" r:id="rId35"/>
    <p:sldId id="327" r:id="rId36"/>
    <p:sldId id="305" r:id="rId37"/>
    <p:sldId id="318" r:id="rId38"/>
    <p:sldId id="317" r:id="rId39"/>
    <p:sldId id="310" r:id="rId40"/>
    <p:sldId id="314" r:id="rId41"/>
    <p:sldId id="319" r:id="rId4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lvl1pPr>
    <a:lvl2pPr marL="0" marR="0" indent="34290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lvl2pPr>
    <a:lvl3pPr marL="0" marR="0" indent="68580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lvl3pPr>
    <a:lvl4pPr marL="0" marR="0" indent="102870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lvl4pPr>
    <a:lvl5pPr marL="0" marR="0" indent="137160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lvl5pPr>
    <a:lvl6pPr marL="0" marR="0" indent="171450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lvl6pPr>
    <a:lvl7pPr marL="0" marR="0" indent="205740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lvl7pPr>
    <a:lvl8pPr marL="0" marR="0" indent="240030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lvl8pPr>
    <a:lvl9pPr marL="0" marR="0" indent="274320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206EC4-CF1B-49D1-A0FA-DBF3898827C3}" v="426" dt="2022-03-17T01:34:40.108"/>
  </p1510:revLst>
</p1510:revInfo>
</file>

<file path=ppt/tableStyles.xml><?xml version="1.0" encoding="utf-8"?>
<a:tblStyleLst xmlns:a="http://schemas.openxmlformats.org/drawingml/2006/main" def="{5940675A-B579-460E-94D1-54222C63F5DA}">
  <a:tblStyle styleId="{8F44A2F1-9E1F-4B54-A3A2-5F16C0AD49E2}" styleName="">
    <a:tblBg/>
    <a:wholeTbl>
      <a:tcTxStyle b="off" i="off">
        <a:font>
          <a:latin typeface="Gill Sans"/>
          <a:ea typeface="Gill Sans"/>
          <a:cs typeface="Gill Sans"/>
        </a:font>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Col>
    <a:la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lastRow>
    <a:fir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firstRow>
  </a:tblStyle>
  <a:tblStyle styleId="{D51ADE6A-740E-44AE-83CC-AE7238B6C88D}"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EFF1F3"/>
          </a:solidFill>
        </a:fill>
      </a:tcStyle>
    </a:band2H>
    <a:firstCol>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solidFill>
            <a:srgbClr val="929292">
              <a:alpha val="50000"/>
            </a:srgbClr>
          </a:solidFill>
        </a:fill>
      </a:tcStyle>
    </a:firstCol>
    <a:lastRow>
      <a:tcTxStyle b="off" i="off">
        <a:font>
          <a:latin typeface="Gill Sans"/>
          <a:ea typeface="Gill Sans"/>
          <a:cs typeface="Gill Sans"/>
        </a:font>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solidFill>
            <a:srgbClr val="929292">
              <a:alpha val="50000"/>
            </a:srgbClr>
          </a:solidFill>
        </a:fill>
      </a:tcStyle>
    </a:lastRow>
    <a:firstRow>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solidFill>
            <a:srgbClr val="929292">
              <a:alpha val="50000"/>
            </a:srgbClr>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345" autoAdjust="0"/>
  </p:normalViewPr>
  <p:slideViewPr>
    <p:cSldViewPr snapToGrid="0">
      <p:cViewPr varScale="1">
        <p:scale>
          <a:sx n="34" d="100"/>
          <a:sy n="34" d="100"/>
        </p:scale>
        <p:origin x="119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kas Wallrich (Staff)" userId="74c9ee81-4c0d-413a-a571-5c8398ac27a1" providerId="ADAL" clId="{2C206EC4-CF1B-49D1-A0FA-DBF3898827C3}"/>
    <pc:docChg chg="undo custSel addSld delSld modSld sldOrd modMainMaster">
      <pc:chgData name="Lukas Wallrich (Staff)" userId="74c9ee81-4c0d-413a-a571-5c8398ac27a1" providerId="ADAL" clId="{2C206EC4-CF1B-49D1-A0FA-DBF3898827C3}" dt="2022-03-17T01:34:40.108" v="2251"/>
      <pc:docMkLst>
        <pc:docMk/>
      </pc:docMkLst>
      <pc:sldChg chg="del">
        <pc:chgData name="Lukas Wallrich (Staff)" userId="74c9ee81-4c0d-413a-a571-5c8398ac27a1" providerId="ADAL" clId="{2C206EC4-CF1B-49D1-A0FA-DBF3898827C3}" dt="2022-03-05T11:43:30.851" v="22" actId="47"/>
        <pc:sldMkLst>
          <pc:docMk/>
          <pc:sldMk cId="0" sldId="256"/>
        </pc:sldMkLst>
      </pc:sldChg>
      <pc:sldChg chg="del">
        <pc:chgData name="Lukas Wallrich (Staff)" userId="74c9ee81-4c0d-413a-a571-5c8398ac27a1" providerId="ADAL" clId="{2C206EC4-CF1B-49D1-A0FA-DBF3898827C3}" dt="2022-03-05T11:44:29.431" v="32" actId="47"/>
        <pc:sldMkLst>
          <pc:docMk/>
          <pc:sldMk cId="0" sldId="257"/>
        </pc:sldMkLst>
      </pc:sldChg>
      <pc:sldChg chg="addSp delSp modSp mod delAnim">
        <pc:chgData name="Lukas Wallrich (Staff)" userId="74c9ee81-4c0d-413a-a571-5c8398ac27a1" providerId="ADAL" clId="{2C206EC4-CF1B-49D1-A0FA-DBF3898827C3}" dt="2022-03-17T01:34:40.108" v="2251"/>
        <pc:sldMkLst>
          <pc:docMk/>
          <pc:sldMk cId="0" sldId="258"/>
        </pc:sldMkLst>
        <pc:spChg chg="add mod">
          <ac:chgData name="Lukas Wallrich (Staff)" userId="74c9ee81-4c0d-413a-a571-5c8398ac27a1" providerId="ADAL" clId="{2C206EC4-CF1B-49D1-A0FA-DBF3898827C3}" dt="2022-03-17T01:34:40.108" v="2251"/>
          <ac:spMkLst>
            <pc:docMk/>
            <pc:sldMk cId="0" sldId="258"/>
            <ac:spMk id="6" creationId="{42D65471-BD49-452A-A21F-AB305D1C6F8A}"/>
          </ac:spMkLst>
        </pc:spChg>
        <pc:spChg chg="mod">
          <ac:chgData name="Lukas Wallrich (Staff)" userId="74c9ee81-4c0d-413a-a571-5c8398ac27a1" providerId="ADAL" clId="{2C206EC4-CF1B-49D1-A0FA-DBF3898827C3}" dt="2022-03-05T11:46:49.870" v="214" actId="1076"/>
          <ac:spMkLst>
            <pc:docMk/>
            <pc:sldMk cId="0" sldId="258"/>
            <ac:spMk id="112" creationId="{00000000-0000-0000-0000-000000000000}"/>
          </ac:spMkLst>
        </pc:spChg>
        <pc:picChg chg="del mod">
          <ac:chgData name="Lukas Wallrich (Staff)" userId="74c9ee81-4c0d-413a-a571-5c8398ac27a1" providerId="ADAL" clId="{2C206EC4-CF1B-49D1-A0FA-DBF3898827C3}" dt="2022-03-17T01:34:38.672" v="2250" actId="478"/>
          <ac:picMkLst>
            <pc:docMk/>
            <pc:sldMk cId="0" sldId="258"/>
            <ac:picMk id="113" creationId="{00000000-0000-0000-0000-000000000000}"/>
          </ac:picMkLst>
        </pc:picChg>
      </pc:sldChg>
      <pc:sldChg chg="delSp modSp mod modNotesTx">
        <pc:chgData name="Lukas Wallrich (Staff)" userId="74c9ee81-4c0d-413a-a571-5c8398ac27a1" providerId="ADAL" clId="{2C206EC4-CF1B-49D1-A0FA-DBF3898827C3}" dt="2022-03-05T11:47:34.479" v="222" actId="6549"/>
        <pc:sldMkLst>
          <pc:docMk/>
          <pc:sldMk cId="0" sldId="259"/>
        </pc:sldMkLst>
        <pc:spChg chg="mod">
          <ac:chgData name="Lukas Wallrich (Staff)" userId="74c9ee81-4c0d-413a-a571-5c8398ac27a1" providerId="ADAL" clId="{2C206EC4-CF1B-49D1-A0FA-DBF3898827C3}" dt="2022-03-05T11:47:19.078" v="220" actId="20577"/>
          <ac:spMkLst>
            <pc:docMk/>
            <pc:sldMk cId="0" sldId="259"/>
            <ac:spMk id="120" creationId="{00000000-0000-0000-0000-000000000000}"/>
          </ac:spMkLst>
        </pc:spChg>
        <pc:spChg chg="del mod">
          <ac:chgData name="Lukas Wallrich (Staff)" userId="74c9ee81-4c0d-413a-a571-5c8398ac27a1" providerId="ADAL" clId="{2C206EC4-CF1B-49D1-A0FA-DBF3898827C3}" dt="2022-03-05T11:47:32.874" v="221" actId="478"/>
          <ac:spMkLst>
            <pc:docMk/>
            <pc:sldMk cId="0" sldId="259"/>
            <ac:spMk id="124" creationId="{00000000-0000-0000-0000-000000000000}"/>
          </ac:spMkLst>
        </pc:spChg>
      </pc:sldChg>
      <pc:sldChg chg="add del">
        <pc:chgData name="Lukas Wallrich (Staff)" userId="74c9ee81-4c0d-413a-a571-5c8398ac27a1" providerId="ADAL" clId="{2C206EC4-CF1B-49D1-A0FA-DBF3898827C3}" dt="2022-03-05T11:49:22.599" v="229" actId="47"/>
        <pc:sldMkLst>
          <pc:docMk/>
          <pc:sldMk cId="0" sldId="260"/>
        </pc:sldMkLst>
      </pc:sldChg>
      <pc:sldChg chg="add del">
        <pc:chgData name="Lukas Wallrich (Staff)" userId="74c9ee81-4c0d-413a-a571-5c8398ac27a1" providerId="ADAL" clId="{2C206EC4-CF1B-49D1-A0FA-DBF3898827C3}" dt="2022-03-05T11:49:20.985" v="228" actId="47"/>
        <pc:sldMkLst>
          <pc:docMk/>
          <pc:sldMk cId="0" sldId="261"/>
        </pc:sldMkLst>
      </pc:sldChg>
      <pc:sldChg chg="add del">
        <pc:chgData name="Lukas Wallrich (Staff)" userId="74c9ee81-4c0d-413a-a571-5c8398ac27a1" providerId="ADAL" clId="{2C206EC4-CF1B-49D1-A0FA-DBF3898827C3}" dt="2022-03-05T11:49:18.830" v="227" actId="47"/>
        <pc:sldMkLst>
          <pc:docMk/>
          <pc:sldMk cId="0" sldId="262"/>
        </pc:sldMkLst>
      </pc:sldChg>
      <pc:sldChg chg="add del">
        <pc:chgData name="Lukas Wallrich (Staff)" userId="74c9ee81-4c0d-413a-a571-5c8398ac27a1" providerId="ADAL" clId="{2C206EC4-CF1B-49D1-A0FA-DBF3898827C3}" dt="2022-03-05T11:49:02.763" v="225" actId="47"/>
        <pc:sldMkLst>
          <pc:docMk/>
          <pc:sldMk cId="0" sldId="263"/>
        </pc:sldMkLst>
      </pc:sldChg>
      <pc:sldChg chg="add del">
        <pc:chgData name="Lukas Wallrich (Staff)" userId="74c9ee81-4c0d-413a-a571-5c8398ac27a1" providerId="ADAL" clId="{2C206EC4-CF1B-49D1-A0FA-DBF3898827C3}" dt="2022-03-05T11:49:02.763" v="225" actId="47"/>
        <pc:sldMkLst>
          <pc:docMk/>
          <pc:sldMk cId="0" sldId="264"/>
        </pc:sldMkLst>
      </pc:sldChg>
      <pc:sldChg chg="delSp mod delAnim">
        <pc:chgData name="Lukas Wallrich (Staff)" userId="74c9ee81-4c0d-413a-a571-5c8398ac27a1" providerId="ADAL" clId="{2C206EC4-CF1B-49D1-A0FA-DBF3898827C3}" dt="2022-03-05T11:49:13.368" v="226" actId="478"/>
        <pc:sldMkLst>
          <pc:docMk/>
          <pc:sldMk cId="0" sldId="265"/>
        </pc:sldMkLst>
        <pc:spChg chg="del">
          <ac:chgData name="Lukas Wallrich (Staff)" userId="74c9ee81-4c0d-413a-a571-5c8398ac27a1" providerId="ADAL" clId="{2C206EC4-CF1B-49D1-A0FA-DBF3898827C3}" dt="2022-03-05T11:49:13.368" v="226" actId="478"/>
          <ac:spMkLst>
            <pc:docMk/>
            <pc:sldMk cId="0" sldId="265"/>
            <ac:spMk id="194" creationId="{00000000-0000-0000-0000-000000000000}"/>
          </ac:spMkLst>
        </pc:spChg>
        <pc:spChg chg="del">
          <ac:chgData name="Lukas Wallrich (Staff)" userId="74c9ee81-4c0d-413a-a571-5c8398ac27a1" providerId="ADAL" clId="{2C206EC4-CF1B-49D1-A0FA-DBF3898827C3}" dt="2022-03-05T11:49:13.368" v="226" actId="478"/>
          <ac:spMkLst>
            <pc:docMk/>
            <pc:sldMk cId="0" sldId="265"/>
            <ac:spMk id="197" creationId="{00000000-0000-0000-0000-000000000000}"/>
          </ac:spMkLst>
        </pc:spChg>
        <pc:picChg chg="del">
          <ac:chgData name="Lukas Wallrich (Staff)" userId="74c9ee81-4c0d-413a-a571-5c8398ac27a1" providerId="ADAL" clId="{2C206EC4-CF1B-49D1-A0FA-DBF3898827C3}" dt="2022-03-05T11:49:13.368" v="226" actId="478"/>
          <ac:picMkLst>
            <pc:docMk/>
            <pc:sldMk cId="0" sldId="265"/>
            <ac:picMk id="195" creationId="{00000000-0000-0000-0000-000000000000}"/>
          </ac:picMkLst>
        </pc:picChg>
      </pc:sldChg>
      <pc:sldChg chg="delSp modSp mod delAnim modAnim">
        <pc:chgData name="Lukas Wallrich (Staff)" userId="74c9ee81-4c0d-413a-a571-5c8398ac27a1" providerId="ADAL" clId="{2C206EC4-CF1B-49D1-A0FA-DBF3898827C3}" dt="2022-03-17T00:53:59.817" v="2131" actId="478"/>
        <pc:sldMkLst>
          <pc:docMk/>
          <pc:sldMk cId="0" sldId="266"/>
        </pc:sldMkLst>
        <pc:spChg chg="del">
          <ac:chgData name="Lukas Wallrich (Staff)" userId="74c9ee81-4c0d-413a-a571-5c8398ac27a1" providerId="ADAL" clId="{2C206EC4-CF1B-49D1-A0FA-DBF3898827C3}" dt="2022-03-17T00:52:30.344" v="2127" actId="478"/>
          <ac:spMkLst>
            <pc:docMk/>
            <pc:sldMk cId="0" sldId="266"/>
            <ac:spMk id="210" creationId="{00000000-0000-0000-0000-000000000000}"/>
          </ac:spMkLst>
        </pc:spChg>
        <pc:spChg chg="mod">
          <ac:chgData name="Lukas Wallrich (Staff)" userId="74c9ee81-4c0d-413a-a571-5c8398ac27a1" providerId="ADAL" clId="{2C206EC4-CF1B-49D1-A0FA-DBF3898827C3}" dt="2022-03-05T11:43:25.516" v="0" actId="27636"/>
          <ac:spMkLst>
            <pc:docMk/>
            <pc:sldMk cId="0" sldId="266"/>
            <ac:spMk id="220" creationId="{00000000-0000-0000-0000-000000000000}"/>
          </ac:spMkLst>
        </pc:spChg>
        <pc:spChg chg="mod">
          <ac:chgData name="Lukas Wallrich (Staff)" userId="74c9ee81-4c0d-413a-a571-5c8398ac27a1" providerId="ADAL" clId="{2C206EC4-CF1B-49D1-A0FA-DBF3898827C3}" dt="2022-03-05T11:49:57.947" v="265" actId="1076"/>
          <ac:spMkLst>
            <pc:docMk/>
            <pc:sldMk cId="0" sldId="266"/>
            <ac:spMk id="222" creationId="{00000000-0000-0000-0000-000000000000}"/>
          </ac:spMkLst>
        </pc:spChg>
        <pc:grpChg chg="del">
          <ac:chgData name="Lukas Wallrich (Staff)" userId="74c9ee81-4c0d-413a-a571-5c8398ac27a1" providerId="ADAL" clId="{2C206EC4-CF1B-49D1-A0FA-DBF3898827C3}" dt="2022-03-17T00:53:59.817" v="2131" actId="478"/>
          <ac:grpSpMkLst>
            <pc:docMk/>
            <pc:sldMk cId="0" sldId="266"/>
            <ac:grpSpMk id="217" creationId="{00000000-0000-0000-0000-000000000000}"/>
          </ac:grpSpMkLst>
        </pc:grpChg>
      </pc:sldChg>
      <pc:sldChg chg="del">
        <pc:chgData name="Lukas Wallrich (Staff)" userId="74c9ee81-4c0d-413a-a571-5c8398ac27a1" providerId="ADAL" clId="{2C206EC4-CF1B-49D1-A0FA-DBF3898827C3}" dt="2022-03-05T11:52:06.024" v="272" actId="47"/>
        <pc:sldMkLst>
          <pc:docMk/>
          <pc:sldMk cId="0" sldId="267"/>
        </pc:sldMkLst>
      </pc:sldChg>
      <pc:sldChg chg="del">
        <pc:chgData name="Lukas Wallrich (Staff)" userId="74c9ee81-4c0d-413a-a571-5c8398ac27a1" providerId="ADAL" clId="{2C206EC4-CF1B-49D1-A0FA-DBF3898827C3}" dt="2022-03-05T11:52:06.024" v="272" actId="47"/>
        <pc:sldMkLst>
          <pc:docMk/>
          <pc:sldMk cId="0" sldId="268"/>
        </pc:sldMkLst>
      </pc:sldChg>
      <pc:sldChg chg="addSp delSp modSp mod addAnim delAnim">
        <pc:chgData name="Lukas Wallrich (Staff)" userId="74c9ee81-4c0d-413a-a571-5c8398ac27a1" providerId="ADAL" clId="{2C206EC4-CF1B-49D1-A0FA-DBF3898827C3}" dt="2022-03-05T11:53:29.644" v="294" actId="20577"/>
        <pc:sldMkLst>
          <pc:docMk/>
          <pc:sldMk cId="0" sldId="269"/>
        </pc:sldMkLst>
        <pc:spChg chg="mod">
          <ac:chgData name="Lukas Wallrich (Staff)" userId="74c9ee81-4c0d-413a-a571-5c8398ac27a1" providerId="ADAL" clId="{2C206EC4-CF1B-49D1-A0FA-DBF3898827C3}" dt="2022-03-05T11:53:01.326" v="280" actId="208"/>
          <ac:spMkLst>
            <pc:docMk/>
            <pc:sldMk cId="0" sldId="269"/>
            <ac:spMk id="242" creationId="{00000000-0000-0000-0000-000000000000}"/>
          </ac:spMkLst>
        </pc:spChg>
        <pc:spChg chg="mod">
          <ac:chgData name="Lukas Wallrich (Staff)" userId="74c9ee81-4c0d-413a-a571-5c8398ac27a1" providerId="ADAL" clId="{2C206EC4-CF1B-49D1-A0FA-DBF3898827C3}" dt="2022-03-05T11:53:17.282" v="282" actId="208"/>
          <ac:spMkLst>
            <pc:docMk/>
            <pc:sldMk cId="0" sldId="269"/>
            <ac:spMk id="246" creationId="{00000000-0000-0000-0000-000000000000}"/>
          </ac:spMkLst>
        </pc:spChg>
        <pc:spChg chg="mod">
          <ac:chgData name="Lukas Wallrich (Staff)" userId="74c9ee81-4c0d-413a-a571-5c8398ac27a1" providerId="ADAL" clId="{2C206EC4-CF1B-49D1-A0FA-DBF3898827C3}" dt="2022-03-05T11:53:17.282" v="282" actId="208"/>
          <ac:spMkLst>
            <pc:docMk/>
            <pc:sldMk cId="0" sldId="269"/>
            <ac:spMk id="247" creationId="{00000000-0000-0000-0000-000000000000}"/>
          </ac:spMkLst>
        </pc:spChg>
        <pc:spChg chg="del">
          <ac:chgData name="Lukas Wallrich (Staff)" userId="74c9ee81-4c0d-413a-a571-5c8398ac27a1" providerId="ADAL" clId="{2C206EC4-CF1B-49D1-A0FA-DBF3898827C3}" dt="2022-03-05T11:51:15.931" v="271" actId="478"/>
          <ac:spMkLst>
            <pc:docMk/>
            <pc:sldMk cId="0" sldId="269"/>
            <ac:spMk id="249" creationId="{00000000-0000-0000-0000-000000000000}"/>
          </ac:spMkLst>
        </pc:spChg>
        <pc:spChg chg="mod">
          <ac:chgData name="Lukas Wallrich (Staff)" userId="74c9ee81-4c0d-413a-a571-5c8398ac27a1" providerId="ADAL" clId="{2C206EC4-CF1B-49D1-A0FA-DBF3898827C3}" dt="2022-03-05T11:53:29.644" v="294" actId="20577"/>
          <ac:spMkLst>
            <pc:docMk/>
            <pc:sldMk cId="0" sldId="269"/>
            <ac:spMk id="252" creationId="{00000000-0000-0000-0000-000000000000}"/>
          </ac:spMkLst>
        </pc:spChg>
        <pc:grpChg chg="add del">
          <ac:chgData name="Lukas Wallrich (Staff)" userId="74c9ee81-4c0d-413a-a571-5c8398ac27a1" providerId="ADAL" clId="{2C206EC4-CF1B-49D1-A0FA-DBF3898827C3}" dt="2022-03-05T11:52:51.395" v="278" actId="478"/>
          <ac:grpSpMkLst>
            <pc:docMk/>
            <pc:sldMk cId="0" sldId="269"/>
            <ac:grpSpMk id="248" creationId="{00000000-0000-0000-0000-000000000000}"/>
          </ac:grpSpMkLst>
        </pc:grpChg>
      </pc:sldChg>
      <pc:sldChg chg="delSp modSp mod">
        <pc:chgData name="Lukas Wallrich (Staff)" userId="74c9ee81-4c0d-413a-a571-5c8398ac27a1" providerId="ADAL" clId="{2C206EC4-CF1B-49D1-A0FA-DBF3898827C3}" dt="2022-03-17T00:54:47.709" v="2132" actId="478"/>
        <pc:sldMkLst>
          <pc:docMk/>
          <pc:sldMk cId="0" sldId="270"/>
        </pc:sldMkLst>
        <pc:spChg chg="del">
          <ac:chgData name="Lukas Wallrich (Staff)" userId="74c9ee81-4c0d-413a-a571-5c8398ac27a1" providerId="ADAL" clId="{2C206EC4-CF1B-49D1-A0FA-DBF3898827C3}" dt="2022-03-17T00:54:47.709" v="2132" actId="478"/>
          <ac:spMkLst>
            <pc:docMk/>
            <pc:sldMk cId="0" sldId="270"/>
            <ac:spMk id="264" creationId="{00000000-0000-0000-0000-000000000000}"/>
          </ac:spMkLst>
        </pc:spChg>
        <pc:spChg chg="mod">
          <ac:chgData name="Lukas Wallrich (Staff)" userId="74c9ee81-4c0d-413a-a571-5c8398ac27a1" providerId="ADAL" clId="{2C206EC4-CF1B-49D1-A0FA-DBF3898827C3}" dt="2022-03-05T11:54:21.861" v="296"/>
          <ac:spMkLst>
            <pc:docMk/>
            <pc:sldMk cId="0" sldId="270"/>
            <ac:spMk id="267" creationId="{00000000-0000-0000-0000-000000000000}"/>
          </ac:spMkLst>
        </pc:spChg>
        <pc:spChg chg="mod">
          <ac:chgData name="Lukas Wallrich (Staff)" userId="74c9ee81-4c0d-413a-a571-5c8398ac27a1" providerId="ADAL" clId="{2C206EC4-CF1B-49D1-A0FA-DBF3898827C3}" dt="2022-03-05T11:43:25.530" v="1" actId="27636"/>
          <ac:spMkLst>
            <pc:docMk/>
            <pc:sldMk cId="0" sldId="270"/>
            <ac:spMk id="271" creationId="{00000000-0000-0000-0000-000000000000}"/>
          </ac:spMkLst>
        </pc:spChg>
      </pc:sldChg>
      <pc:sldChg chg="delSp modSp mod">
        <pc:chgData name="Lukas Wallrich (Staff)" userId="74c9ee81-4c0d-413a-a571-5c8398ac27a1" providerId="ADAL" clId="{2C206EC4-CF1B-49D1-A0FA-DBF3898827C3}" dt="2022-03-17T00:54:50.654" v="2133" actId="478"/>
        <pc:sldMkLst>
          <pc:docMk/>
          <pc:sldMk cId="0" sldId="271"/>
        </pc:sldMkLst>
        <pc:spChg chg="del">
          <ac:chgData name="Lukas Wallrich (Staff)" userId="74c9ee81-4c0d-413a-a571-5c8398ac27a1" providerId="ADAL" clId="{2C206EC4-CF1B-49D1-A0FA-DBF3898827C3}" dt="2022-03-17T00:54:50.654" v="2133" actId="478"/>
          <ac:spMkLst>
            <pc:docMk/>
            <pc:sldMk cId="0" sldId="271"/>
            <ac:spMk id="289" creationId="{00000000-0000-0000-0000-000000000000}"/>
          </ac:spMkLst>
        </pc:spChg>
        <pc:spChg chg="mod">
          <ac:chgData name="Lukas Wallrich (Staff)" userId="74c9ee81-4c0d-413a-a571-5c8398ac27a1" providerId="ADAL" clId="{2C206EC4-CF1B-49D1-A0FA-DBF3898827C3}" dt="2022-03-05T11:54:23.832" v="297"/>
          <ac:spMkLst>
            <pc:docMk/>
            <pc:sldMk cId="0" sldId="271"/>
            <ac:spMk id="292" creationId="{00000000-0000-0000-0000-000000000000}"/>
          </ac:spMkLst>
        </pc:spChg>
        <pc:spChg chg="mod">
          <ac:chgData name="Lukas Wallrich (Staff)" userId="74c9ee81-4c0d-413a-a571-5c8398ac27a1" providerId="ADAL" clId="{2C206EC4-CF1B-49D1-A0FA-DBF3898827C3}" dt="2022-03-05T11:43:25.536" v="2" actId="27636"/>
          <ac:spMkLst>
            <pc:docMk/>
            <pc:sldMk cId="0" sldId="271"/>
            <ac:spMk id="295" creationId="{00000000-0000-0000-0000-000000000000}"/>
          </ac:spMkLst>
        </pc:spChg>
      </pc:sldChg>
      <pc:sldChg chg="modSp del mod">
        <pc:chgData name="Lukas Wallrich (Staff)" userId="74c9ee81-4c0d-413a-a571-5c8398ac27a1" providerId="ADAL" clId="{2C206EC4-CF1B-49D1-A0FA-DBF3898827C3}" dt="2022-03-05T11:54:12.985" v="295" actId="47"/>
        <pc:sldMkLst>
          <pc:docMk/>
          <pc:sldMk cId="0" sldId="272"/>
        </pc:sldMkLst>
        <pc:spChg chg="mod">
          <ac:chgData name="Lukas Wallrich (Staff)" userId="74c9ee81-4c0d-413a-a571-5c8398ac27a1" providerId="ADAL" clId="{2C206EC4-CF1B-49D1-A0FA-DBF3898827C3}" dt="2022-03-05T11:43:25.539" v="3" actId="27636"/>
          <ac:spMkLst>
            <pc:docMk/>
            <pc:sldMk cId="0" sldId="272"/>
            <ac:spMk id="322" creationId="{00000000-0000-0000-0000-000000000000}"/>
          </ac:spMkLst>
        </pc:spChg>
      </pc:sldChg>
      <pc:sldChg chg="modSp del mod">
        <pc:chgData name="Lukas Wallrich (Staff)" userId="74c9ee81-4c0d-413a-a571-5c8398ac27a1" providerId="ADAL" clId="{2C206EC4-CF1B-49D1-A0FA-DBF3898827C3}" dt="2022-03-05T11:54:12.985" v="295" actId="47"/>
        <pc:sldMkLst>
          <pc:docMk/>
          <pc:sldMk cId="0" sldId="273"/>
        </pc:sldMkLst>
        <pc:spChg chg="mod">
          <ac:chgData name="Lukas Wallrich (Staff)" userId="74c9ee81-4c0d-413a-a571-5c8398ac27a1" providerId="ADAL" clId="{2C206EC4-CF1B-49D1-A0FA-DBF3898827C3}" dt="2022-03-05T11:43:25.542" v="4" actId="27636"/>
          <ac:spMkLst>
            <pc:docMk/>
            <pc:sldMk cId="0" sldId="273"/>
            <ac:spMk id="367" creationId="{00000000-0000-0000-0000-000000000000}"/>
          </ac:spMkLst>
        </pc:spChg>
      </pc:sldChg>
      <pc:sldChg chg="modSp del mod">
        <pc:chgData name="Lukas Wallrich (Staff)" userId="74c9ee81-4c0d-413a-a571-5c8398ac27a1" providerId="ADAL" clId="{2C206EC4-CF1B-49D1-A0FA-DBF3898827C3}" dt="2022-03-05T11:54:12.985" v="295" actId="47"/>
        <pc:sldMkLst>
          <pc:docMk/>
          <pc:sldMk cId="0" sldId="274"/>
        </pc:sldMkLst>
        <pc:spChg chg="mod">
          <ac:chgData name="Lukas Wallrich (Staff)" userId="74c9ee81-4c0d-413a-a571-5c8398ac27a1" providerId="ADAL" clId="{2C206EC4-CF1B-49D1-A0FA-DBF3898827C3}" dt="2022-03-05T11:43:25.545" v="5" actId="27636"/>
          <ac:spMkLst>
            <pc:docMk/>
            <pc:sldMk cId="0" sldId="274"/>
            <ac:spMk id="397" creationId="{00000000-0000-0000-0000-000000000000}"/>
          </ac:spMkLst>
        </pc:spChg>
      </pc:sldChg>
      <pc:sldChg chg="modSp del mod">
        <pc:chgData name="Lukas Wallrich (Staff)" userId="74c9ee81-4c0d-413a-a571-5c8398ac27a1" providerId="ADAL" clId="{2C206EC4-CF1B-49D1-A0FA-DBF3898827C3}" dt="2022-03-05T11:58:06.828" v="322" actId="47"/>
        <pc:sldMkLst>
          <pc:docMk/>
          <pc:sldMk cId="0" sldId="275"/>
        </pc:sldMkLst>
        <pc:spChg chg="mod">
          <ac:chgData name="Lukas Wallrich (Staff)" userId="74c9ee81-4c0d-413a-a571-5c8398ac27a1" providerId="ADAL" clId="{2C206EC4-CF1B-49D1-A0FA-DBF3898827C3}" dt="2022-03-05T11:54:58.536" v="298" actId="207"/>
          <ac:spMkLst>
            <pc:docMk/>
            <pc:sldMk cId="0" sldId="275"/>
            <ac:spMk id="415" creationId="{00000000-0000-0000-0000-000000000000}"/>
          </ac:spMkLst>
        </pc:spChg>
        <pc:spChg chg="mod">
          <ac:chgData name="Lukas Wallrich (Staff)" userId="74c9ee81-4c0d-413a-a571-5c8398ac27a1" providerId="ADAL" clId="{2C206EC4-CF1B-49D1-A0FA-DBF3898827C3}" dt="2022-03-05T11:54:58.536" v="298" actId="207"/>
          <ac:spMkLst>
            <pc:docMk/>
            <pc:sldMk cId="0" sldId="275"/>
            <ac:spMk id="416" creationId="{00000000-0000-0000-0000-000000000000}"/>
          </ac:spMkLst>
        </pc:spChg>
        <pc:spChg chg="mod">
          <ac:chgData name="Lukas Wallrich (Staff)" userId="74c9ee81-4c0d-413a-a571-5c8398ac27a1" providerId="ADAL" clId="{2C206EC4-CF1B-49D1-A0FA-DBF3898827C3}" dt="2022-03-05T11:54:58.536" v="298" actId="207"/>
          <ac:spMkLst>
            <pc:docMk/>
            <pc:sldMk cId="0" sldId="275"/>
            <ac:spMk id="417" creationId="{00000000-0000-0000-0000-000000000000}"/>
          </ac:spMkLst>
        </pc:spChg>
        <pc:spChg chg="mod">
          <ac:chgData name="Lukas Wallrich (Staff)" userId="74c9ee81-4c0d-413a-a571-5c8398ac27a1" providerId="ADAL" clId="{2C206EC4-CF1B-49D1-A0FA-DBF3898827C3}" dt="2022-03-05T11:54:58.536" v="298" actId="207"/>
          <ac:spMkLst>
            <pc:docMk/>
            <pc:sldMk cId="0" sldId="275"/>
            <ac:spMk id="418" creationId="{00000000-0000-0000-0000-000000000000}"/>
          </ac:spMkLst>
        </pc:spChg>
        <pc:spChg chg="mod">
          <ac:chgData name="Lukas Wallrich (Staff)" userId="74c9ee81-4c0d-413a-a571-5c8398ac27a1" providerId="ADAL" clId="{2C206EC4-CF1B-49D1-A0FA-DBF3898827C3}" dt="2022-03-05T11:55:08.983" v="299" actId="207"/>
          <ac:spMkLst>
            <pc:docMk/>
            <pc:sldMk cId="0" sldId="275"/>
            <ac:spMk id="419" creationId="{00000000-0000-0000-0000-000000000000}"/>
          </ac:spMkLst>
        </pc:spChg>
        <pc:spChg chg="mod">
          <ac:chgData name="Lukas Wallrich (Staff)" userId="74c9ee81-4c0d-413a-a571-5c8398ac27a1" providerId="ADAL" clId="{2C206EC4-CF1B-49D1-A0FA-DBF3898827C3}" dt="2022-03-05T11:55:08.983" v="299" actId="207"/>
          <ac:spMkLst>
            <pc:docMk/>
            <pc:sldMk cId="0" sldId="275"/>
            <ac:spMk id="420" creationId="{00000000-0000-0000-0000-000000000000}"/>
          </ac:spMkLst>
        </pc:spChg>
        <pc:spChg chg="mod">
          <ac:chgData name="Lukas Wallrich (Staff)" userId="74c9ee81-4c0d-413a-a571-5c8398ac27a1" providerId="ADAL" clId="{2C206EC4-CF1B-49D1-A0FA-DBF3898827C3}" dt="2022-03-05T11:55:20.021" v="300" actId="207"/>
          <ac:spMkLst>
            <pc:docMk/>
            <pc:sldMk cId="0" sldId="275"/>
            <ac:spMk id="428" creationId="{00000000-0000-0000-0000-000000000000}"/>
          </ac:spMkLst>
        </pc:spChg>
      </pc:sldChg>
      <pc:sldChg chg="addSp delSp modSp mod addAnim delAnim modAnim modShow">
        <pc:chgData name="Lukas Wallrich (Staff)" userId="74c9ee81-4c0d-413a-a571-5c8398ac27a1" providerId="ADAL" clId="{2C206EC4-CF1B-49D1-A0FA-DBF3898827C3}" dt="2022-03-05T11:58:04.059" v="321" actId="729"/>
        <pc:sldMkLst>
          <pc:docMk/>
          <pc:sldMk cId="0" sldId="276"/>
        </pc:sldMkLst>
        <pc:spChg chg="mod topLvl">
          <ac:chgData name="Lukas Wallrich (Staff)" userId="74c9ee81-4c0d-413a-a571-5c8398ac27a1" providerId="ADAL" clId="{2C206EC4-CF1B-49D1-A0FA-DBF3898827C3}" dt="2022-03-05T11:57:00.714" v="316" actId="165"/>
          <ac:spMkLst>
            <pc:docMk/>
            <pc:sldMk cId="0" sldId="276"/>
            <ac:spMk id="434" creationId="{00000000-0000-0000-0000-000000000000}"/>
          </ac:spMkLst>
        </pc:spChg>
        <pc:spChg chg="mod topLvl">
          <ac:chgData name="Lukas Wallrich (Staff)" userId="74c9ee81-4c0d-413a-a571-5c8398ac27a1" providerId="ADAL" clId="{2C206EC4-CF1B-49D1-A0FA-DBF3898827C3}" dt="2022-03-05T11:57:00.714" v="316" actId="165"/>
          <ac:spMkLst>
            <pc:docMk/>
            <pc:sldMk cId="0" sldId="276"/>
            <ac:spMk id="435"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36"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37"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38"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39"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0"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1"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2"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3"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4"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5"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6"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7"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8" creationId="{00000000-0000-0000-0000-000000000000}"/>
          </ac:spMkLst>
        </pc:spChg>
        <pc:spChg chg="mod topLvl">
          <ac:chgData name="Lukas Wallrich (Staff)" userId="74c9ee81-4c0d-413a-a571-5c8398ac27a1" providerId="ADAL" clId="{2C206EC4-CF1B-49D1-A0FA-DBF3898827C3}" dt="2022-03-05T11:57:31.019" v="319" actId="165"/>
          <ac:spMkLst>
            <pc:docMk/>
            <pc:sldMk cId="0" sldId="276"/>
            <ac:spMk id="449" creationId="{00000000-0000-0000-0000-000000000000}"/>
          </ac:spMkLst>
        </pc:spChg>
        <pc:spChg chg="del mod">
          <ac:chgData name="Lukas Wallrich (Staff)" userId="74c9ee81-4c0d-413a-a571-5c8398ac27a1" providerId="ADAL" clId="{2C206EC4-CF1B-49D1-A0FA-DBF3898827C3}" dt="2022-03-05T11:55:53.704" v="301" actId="478"/>
          <ac:spMkLst>
            <pc:docMk/>
            <pc:sldMk cId="0" sldId="276"/>
            <ac:spMk id="452" creationId="{00000000-0000-0000-0000-000000000000}"/>
          </ac:spMkLst>
        </pc:spChg>
        <pc:spChg chg="del topLvl">
          <ac:chgData name="Lukas Wallrich (Staff)" userId="74c9ee81-4c0d-413a-a571-5c8398ac27a1" providerId="ADAL" clId="{2C206EC4-CF1B-49D1-A0FA-DBF3898827C3}" dt="2022-03-05T11:55:53.704" v="301" actId="478"/>
          <ac:spMkLst>
            <pc:docMk/>
            <pc:sldMk cId="0" sldId="276"/>
            <ac:spMk id="453" creationId="{00000000-0000-0000-0000-000000000000}"/>
          </ac:spMkLst>
        </pc:spChg>
        <pc:grpChg chg="del mod topLvl">
          <ac:chgData name="Lukas Wallrich (Staff)" userId="74c9ee81-4c0d-413a-a571-5c8398ac27a1" providerId="ADAL" clId="{2C206EC4-CF1B-49D1-A0FA-DBF3898827C3}" dt="2022-03-05T11:57:31.019" v="319" actId="165"/>
          <ac:grpSpMkLst>
            <pc:docMk/>
            <pc:sldMk cId="0" sldId="276"/>
            <ac:grpSpMk id="450" creationId="{00000000-0000-0000-0000-000000000000}"/>
          </ac:grpSpMkLst>
        </pc:grpChg>
        <pc:grpChg chg="add del topLvl">
          <ac:chgData name="Lukas Wallrich (Staff)" userId="74c9ee81-4c0d-413a-a571-5c8398ac27a1" providerId="ADAL" clId="{2C206EC4-CF1B-49D1-A0FA-DBF3898827C3}" dt="2022-03-05T11:57:00.714" v="316" actId="165"/>
          <ac:grpSpMkLst>
            <pc:docMk/>
            <pc:sldMk cId="0" sldId="276"/>
            <ac:grpSpMk id="451" creationId="{00000000-0000-0000-0000-000000000000}"/>
          </ac:grpSpMkLst>
        </pc:grpChg>
        <pc:grpChg chg="del">
          <ac:chgData name="Lukas Wallrich (Staff)" userId="74c9ee81-4c0d-413a-a571-5c8398ac27a1" providerId="ADAL" clId="{2C206EC4-CF1B-49D1-A0FA-DBF3898827C3}" dt="2022-03-05T11:55:53.704" v="301" actId="478"/>
          <ac:grpSpMkLst>
            <pc:docMk/>
            <pc:sldMk cId="0" sldId="276"/>
            <ac:grpSpMk id="454" creationId="{00000000-0000-0000-0000-000000000000}"/>
          </ac:grpSpMkLst>
        </pc:grpChg>
      </pc:sldChg>
      <pc:sldChg chg="addSp delSp modSp mod setBg">
        <pc:chgData name="Lukas Wallrich (Staff)" userId="74c9ee81-4c0d-413a-a571-5c8398ac27a1" providerId="ADAL" clId="{2C206EC4-CF1B-49D1-A0FA-DBF3898827C3}" dt="2022-03-17T00:55:50.989" v="2143" actId="20577"/>
        <pc:sldMkLst>
          <pc:docMk/>
          <pc:sldMk cId="0" sldId="277"/>
        </pc:sldMkLst>
        <pc:spChg chg="add del mod">
          <ac:chgData name="Lukas Wallrich (Staff)" userId="74c9ee81-4c0d-413a-a571-5c8398ac27a1" providerId="ADAL" clId="{2C206EC4-CF1B-49D1-A0FA-DBF3898827C3}" dt="2022-03-05T12:00:16.509" v="400" actId="767"/>
          <ac:spMkLst>
            <pc:docMk/>
            <pc:sldMk cId="0" sldId="277"/>
            <ac:spMk id="2" creationId="{E556F164-7F26-49B1-B954-2419C7937FC7}"/>
          </ac:spMkLst>
        </pc:spChg>
        <pc:spChg chg="mod topLvl">
          <ac:chgData name="Lukas Wallrich (Staff)" userId="74c9ee81-4c0d-413a-a571-5c8398ac27a1" providerId="ADAL" clId="{2C206EC4-CF1B-49D1-A0FA-DBF3898827C3}" dt="2022-03-05T12:09:07.351" v="698" actId="165"/>
          <ac:spMkLst>
            <pc:docMk/>
            <pc:sldMk cId="0" sldId="277"/>
            <ac:spMk id="4" creationId="{6BE1A9C9-7A38-485C-95F6-F7B7021A528F}"/>
          </ac:spMkLst>
        </pc:spChg>
        <pc:spChg chg="add del mod">
          <ac:chgData name="Lukas Wallrich (Staff)" userId="74c9ee81-4c0d-413a-a571-5c8398ac27a1" providerId="ADAL" clId="{2C206EC4-CF1B-49D1-A0FA-DBF3898827C3}" dt="2022-03-05T12:06:13.266" v="667" actId="26606"/>
          <ac:spMkLst>
            <pc:docMk/>
            <pc:sldMk cId="0" sldId="277"/>
            <ac:spMk id="5" creationId="{73888C68-5087-4397-9094-C94802E3C983}"/>
          </ac:spMkLst>
        </pc:spChg>
        <pc:spChg chg="mod topLvl">
          <ac:chgData name="Lukas Wallrich (Staff)" userId="74c9ee81-4c0d-413a-a571-5c8398ac27a1" providerId="ADAL" clId="{2C206EC4-CF1B-49D1-A0FA-DBF3898827C3}" dt="2022-03-05T12:09:42.446" v="711" actId="1076"/>
          <ac:spMkLst>
            <pc:docMk/>
            <pc:sldMk cId="0" sldId="277"/>
            <ac:spMk id="6" creationId="{94A5B89B-BC18-4805-BDB6-1BDA59C6362C}"/>
          </ac:spMkLst>
        </pc:spChg>
        <pc:spChg chg="mod topLvl">
          <ac:chgData name="Lukas Wallrich (Staff)" userId="74c9ee81-4c0d-413a-a571-5c8398ac27a1" providerId="ADAL" clId="{2C206EC4-CF1B-49D1-A0FA-DBF3898827C3}" dt="2022-03-05T12:09:07.351" v="698" actId="165"/>
          <ac:spMkLst>
            <pc:docMk/>
            <pc:sldMk cId="0" sldId="277"/>
            <ac:spMk id="7" creationId="{CCCC42FE-57F0-45D5-A99F-74AF0723C9E3}"/>
          </ac:spMkLst>
        </pc:spChg>
        <pc:spChg chg="mod topLvl">
          <ac:chgData name="Lukas Wallrich (Staff)" userId="74c9ee81-4c0d-413a-a571-5c8398ac27a1" providerId="ADAL" clId="{2C206EC4-CF1B-49D1-A0FA-DBF3898827C3}" dt="2022-03-05T12:09:42.446" v="711" actId="1076"/>
          <ac:spMkLst>
            <pc:docMk/>
            <pc:sldMk cId="0" sldId="277"/>
            <ac:spMk id="8" creationId="{CD5C6470-FA6D-4BD4-80BF-83CD1B71871A}"/>
          </ac:spMkLst>
        </pc:spChg>
        <pc:spChg chg="mod topLvl">
          <ac:chgData name="Lukas Wallrich (Staff)" userId="74c9ee81-4c0d-413a-a571-5c8398ac27a1" providerId="ADAL" clId="{2C206EC4-CF1B-49D1-A0FA-DBF3898827C3}" dt="2022-03-05T12:09:07.351" v="698" actId="165"/>
          <ac:spMkLst>
            <pc:docMk/>
            <pc:sldMk cId="0" sldId="277"/>
            <ac:spMk id="9" creationId="{59A21CCD-8A2E-4840-A1A2-6EE8F9E7AC20}"/>
          </ac:spMkLst>
        </pc:spChg>
        <pc:spChg chg="mod topLvl">
          <ac:chgData name="Lukas Wallrich (Staff)" userId="74c9ee81-4c0d-413a-a571-5c8398ac27a1" providerId="ADAL" clId="{2C206EC4-CF1B-49D1-A0FA-DBF3898827C3}" dt="2022-03-05T12:09:42.446" v="711" actId="1076"/>
          <ac:spMkLst>
            <pc:docMk/>
            <pc:sldMk cId="0" sldId="277"/>
            <ac:spMk id="10" creationId="{2DFCCB2F-1F01-4465-ABED-3F5A2BBFE726}"/>
          </ac:spMkLst>
        </pc:spChg>
        <pc:spChg chg="mod topLvl">
          <ac:chgData name="Lukas Wallrich (Staff)" userId="74c9ee81-4c0d-413a-a571-5c8398ac27a1" providerId="ADAL" clId="{2C206EC4-CF1B-49D1-A0FA-DBF3898827C3}" dt="2022-03-05T12:09:07.351" v="698" actId="165"/>
          <ac:spMkLst>
            <pc:docMk/>
            <pc:sldMk cId="0" sldId="277"/>
            <ac:spMk id="11" creationId="{E3F1D230-D63E-48E2-88ED-9257ECB0635E}"/>
          </ac:spMkLst>
        </pc:spChg>
        <pc:spChg chg="mod topLvl">
          <ac:chgData name="Lukas Wallrich (Staff)" userId="74c9ee81-4c0d-413a-a571-5c8398ac27a1" providerId="ADAL" clId="{2C206EC4-CF1B-49D1-A0FA-DBF3898827C3}" dt="2022-03-05T12:09:42.446" v="711" actId="1076"/>
          <ac:spMkLst>
            <pc:docMk/>
            <pc:sldMk cId="0" sldId="277"/>
            <ac:spMk id="12" creationId="{EA0E65A7-D9B1-413E-A971-3D2F8B520309}"/>
          </ac:spMkLst>
        </pc:spChg>
        <pc:spChg chg="mod topLvl">
          <ac:chgData name="Lukas Wallrich (Staff)" userId="74c9ee81-4c0d-413a-a571-5c8398ac27a1" providerId="ADAL" clId="{2C206EC4-CF1B-49D1-A0FA-DBF3898827C3}" dt="2022-03-05T12:09:07.351" v="698" actId="165"/>
          <ac:spMkLst>
            <pc:docMk/>
            <pc:sldMk cId="0" sldId="277"/>
            <ac:spMk id="13" creationId="{F1B42139-CF52-4CC4-B77D-F1D0D7BC36F3}"/>
          </ac:spMkLst>
        </pc:spChg>
        <pc:spChg chg="mod topLvl">
          <ac:chgData name="Lukas Wallrich (Staff)" userId="74c9ee81-4c0d-413a-a571-5c8398ac27a1" providerId="ADAL" clId="{2C206EC4-CF1B-49D1-A0FA-DBF3898827C3}" dt="2022-03-05T12:09:42.446" v="711" actId="1076"/>
          <ac:spMkLst>
            <pc:docMk/>
            <pc:sldMk cId="0" sldId="277"/>
            <ac:spMk id="14" creationId="{2264415F-3DF9-445F-9A50-94E00424C37E}"/>
          </ac:spMkLst>
        </pc:spChg>
        <pc:spChg chg="mod topLvl">
          <ac:chgData name="Lukas Wallrich (Staff)" userId="74c9ee81-4c0d-413a-a571-5c8398ac27a1" providerId="ADAL" clId="{2C206EC4-CF1B-49D1-A0FA-DBF3898827C3}" dt="2022-03-05T12:09:07.351" v="698" actId="165"/>
          <ac:spMkLst>
            <pc:docMk/>
            <pc:sldMk cId="0" sldId="277"/>
            <ac:spMk id="15" creationId="{62E0FCDB-DA4D-4692-96BE-F00F26DA44C6}"/>
          </ac:spMkLst>
        </pc:spChg>
        <pc:spChg chg="mod topLvl">
          <ac:chgData name="Lukas Wallrich (Staff)" userId="74c9ee81-4c0d-413a-a571-5c8398ac27a1" providerId="ADAL" clId="{2C206EC4-CF1B-49D1-A0FA-DBF3898827C3}" dt="2022-03-17T00:55:50.989" v="2143" actId="20577"/>
          <ac:spMkLst>
            <pc:docMk/>
            <pc:sldMk cId="0" sldId="277"/>
            <ac:spMk id="16" creationId="{73CE1064-5C28-4F2A-88B4-54EC7B163748}"/>
          </ac:spMkLst>
        </pc:spChg>
        <pc:spChg chg="add del">
          <ac:chgData name="Lukas Wallrich (Staff)" userId="74c9ee81-4c0d-413a-a571-5c8398ac27a1" providerId="ADAL" clId="{2C206EC4-CF1B-49D1-A0FA-DBF3898827C3}" dt="2022-03-05T12:06:13.235" v="666" actId="26606"/>
          <ac:spMkLst>
            <pc:docMk/>
            <pc:sldMk cId="0" sldId="277"/>
            <ac:spMk id="79" creationId="{46D6306C-ED4F-4AAE-B4A5-EEA6AFAD726E}"/>
          </ac:spMkLst>
        </pc:spChg>
        <pc:spChg chg="add del">
          <ac:chgData name="Lukas Wallrich (Staff)" userId="74c9ee81-4c0d-413a-a571-5c8398ac27a1" providerId="ADAL" clId="{2C206EC4-CF1B-49D1-A0FA-DBF3898827C3}" dt="2022-03-05T12:06:01.462" v="658" actId="26606"/>
          <ac:spMkLst>
            <pc:docMk/>
            <pc:sldMk cId="0" sldId="277"/>
            <ac:spMk id="80" creationId="{BACC6370-2D7E-4714-9D71-7542949D7D5D}"/>
          </ac:spMkLst>
        </pc:spChg>
        <pc:spChg chg="add del">
          <ac:chgData name="Lukas Wallrich (Staff)" userId="74c9ee81-4c0d-413a-a571-5c8398ac27a1" providerId="ADAL" clId="{2C206EC4-CF1B-49D1-A0FA-DBF3898827C3}" dt="2022-03-05T12:06:13.235" v="666" actId="26606"/>
          <ac:spMkLst>
            <pc:docMk/>
            <pc:sldMk cId="0" sldId="277"/>
            <ac:spMk id="81" creationId="{0EC5361D-F897-4856-B945-0455A365EB24}"/>
          </ac:spMkLst>
        </pc:spChg>
        <pc:spChg chg="add del">
          <ac:chgData name="Lukas Wallrich (Staff)" userId="74c9ee81-4c0d-413a-a571-5c8398ac27a1" providerId="ADAL" clId="{2C206EC4-CF1B-49D1-A0FA-DBF3898827C3}" dt="2022-03-05T12:06:01.462" v="658" actId="26606"/>
          <ac:spMkLst>
            <pc:docMk/>
            <pc:sldMk cId="0" sldId="277"/>
            <ac:spMk id="82" creationId="{F68B3F68-107C-434F-AA38-110D5EA91B85}"/>
          </ac:spMkLst>
        </pc:spChg>
        <pc:spChg chg="add del">
          <ac:chgData name="Lukas Wallrich (Staff)" userId="74c9ee81-4c0d-413a-a571-5c8398ac27a1" providerId="ADAL" clId="{2C206EC4-CF1B-49D1-A0FA-DBF3898827C3}" dt="2022-03-05T12:06:13.235" v="666" actId="26606"/>
          <ac:spMkLst>
            <pc:docMk/>
            <pc:sldMk cId="0" sldId="277"/>
            <ac:spMk id="83" creationId="{4508C0C5-2268-42B5-B3C8-4D0899E05F8C}"/>
          </ac:spMkLst>
        </pc:spChg>
        <pc:spChg chg="add del">
          <ac:chgData name="Lukas Wallrich (Staff)" userId="74c9ee81-4c0d-413a-a571-5c8398ac27a1" providerId="ADAL" clId="{2C206EC4-CF1B-49D1-A0FA-DBF3898827C3}" dt="2022-03-05T12:06:01.462" v="658" actId="26606"/>
          <ac:spMkLst>
            <pc:docMk/>
            <pc:sldMk cId="0" sldId="277"/>
            <ac:spMk id="84" creationId="{AAD0DBB9-1A4B-4391-81D4-CB19F9AB918A}"/>
          </ac:spMkLst>
        </pc:spChg>
        <pc:spChg chg="add del">
          <ac:chgData name="Lukas Wallrich (Staff)" userId="74c9ee81-4c0d-413a-a571-5c8398ac27a1" providerId="ADAL" clId="{2C206EC4-CF1B-49D1-A0FA-DBF3898827C3}" dt="2022-03-05T12:06:13.235" v="666" actId="26606"/>
          <ac:spMkLst>
            <pc:docMk/>
            <pc:sldMk cId="0" sldId="277"/>
            <ac:spMk id="85" creationId="{141ACBDB-38F8-4B34-8183-BD95B4E55A62}"/>
          </ac:spMkLst>
        </pc:spChg>
        <pc:spChg chg="add del">
          <ac:chgData name="Lukas Wallrich (Staff)" userId="74c9ee81-4c0d-413a-a571-5c8398ac27a1" providerId="ADAL" clId="{2C206EC4-CF1B-49D1-A0FA-DBF3898827C3}" dt="2022-03-05T12:06:01.462" v="658" actId="26606"/>
          <ac:spMkLst>
            <pc:docMk/>
            <pc:sldMk cId="0" sldId="277"/>
            <ac:spMk id="86" creationId="{063BBA22-50EA-4C4D-BE05-F1CE4E63AA56}"/>
          </ac:spMkLst>
        </pc:spChg>
        <pc:spChg chg="add del">
          <ac:chgData name="Lukas Wallrich (Staff)" userId="74c9ee81-4c0d-413a-a571-5c8398ac27a1" providerId="ADAL" clId="{2C206EC4-CF1B-49D1-A0FA-DBF3898827C3}" dt="2022-03-05T12:06:13.235" v="666" actId="26606"/>
          <ac:spMkLst>
            <pc:docMk/>
            <pc:sldMk cId="0" sldId="277"/>
            <ac:spMk id="87" creationId="{DE00DB52-3455-4E2F-867B-A6D0516E175B}"/>
          </ac:spMkLst>
        </pc:spChg>
        <pc:spChg chg="add del">
          <ac:chgData name="Lukas Wallrich (Staff)" userId="74c9ee81-4c0d-413a-a571-5c8398ac27a1" providerId="ADAL" clId="{2C206EC4-CF1B-49D1-A0FA-DBF3898827C3}" dt="2022-03-05T12:06:13.235" v="666" actId="26606"/>
          <ac:spMkLst>
            <pc:docMk/>
            <pc:sldMk cId="0" sldId="277"/>
            <ac:spMk id="89" creationId="{9E914C83-E0D8-4953-92D5-169D28CB43AE}"/>
          </ac:spMkLst>
        </pc:spChg>
        <pc:spChg chg="add del">
          <ac:chgData name="Lukas Wallrich (Staff)" userId="74c9ee81-4c0d-413a-a571-5c8398ac27a1" providerId="ADAL" clId="{2C206EC4-CF1B-49D1-A0FA-DBF3898827C3}" dt="2022-03-05T12:06:13.235" v="666" actId="26606"/>
          <ac:spMkLst>
            <pc:docMk/>
            <pc:sldMk cId="0" sldId="277"/>
            <ac:spMk id="91" creationId="{3512E083-F550-46AF-8490-767ECFD00CB7}"/>
          </ac:spMkLst>
        </pc:spChg>
        <pc:spChg chg="add mod">
          <ac:chgData name="Lukas Wallrich (Staff)" userId="74c9ee81-4c0d-413a-a571-5c8398ac27a1" providerId="ADAL" clId="{2C206EC4-CF1B-49D1-A0FA-DBF3898827C3}" dt="2022-03-05T13:11:31.486" v="2036" actId="20577"/>
          <ac:spMkLst>
            <pc:docMk/>
            <pc:sldMk cId="0" sldId="277"/>
            <ac:spMk id="458" creationId="{00000000-0000-0000-0000-000000000000}"/>
          </ac:spMkLst>
        </pc:spChg>
        <pc:spChg chg="add del">
          <ac:chgData name="Lukas Wallrich (Staff)" userId="74c9ee81-4c0d-413a-a571-5c8398ac27a1" providerId="ADAL" clId="{2C206EC4-CF1B-49D1-A0FA-DBF3898827C3}" dt="2022-03-05T12:06:04.901" v="660" actId="26606"/>
          <ac:spMkLst>
            <pc:docMk/>
            <pc:sldMk cId="0" sldId="277"/>
            <ac:spMk id="462" creationId="{C05CBC3C-2E5A-4839-8B9B-2E5A6ADF0F58}"/>
          </ac:spMkLst>
        </pc:spChg>
        <pc:spChg chg="add del">
          <ac:chgData name="Lukas Wallrich (Staff)" userId="74c9ee81-4c0d-413a-a571-5c8398ac27a1" providerId="ADAL" clId="{2C206EC4-CF1B-49D1-A0FA-DBF3898827C3}" dt="2022-03-05T12:06:04.901" v="660" actId="26606"/>
          <ac:spMkLst>
            <pc:docMk/>
            <pc:sldMk cId="0" sldId="277"/>
            <ac:spMk id="463" creationId="{DB5B423A-57CC-4C58-AA26-8E2E862B03A0}"/>
          </ac:spMkLst>
        </pc:spChg>
        <pc:spChg chg="add del">
          <ac:chgData name="Lukas Wallrich (Staff)" userId="74c9ee81-4c0d-413a-a571-5c8398ac27a1" providerId="ADAL" clId="{2C206EC4-CF1B-49D1-A0FA-DBF3898827C3}" dt="2022-03-05T12:06:06.514" v="662" actId="26606"/>
          <ac:spMkLst>
            <pc:docMk/>
            <pc:sldMk cId="0" sldId="277"/>
            <ac:spMk id="466" creationId="{3A5B4632-C963-4296-86F0-79AA9EA5AE98}"/>
          </ac:spMkLst>
        </pc:spChg>
        <pc:spChg chg="add del">
          <ac:chgData name="Lukas Wallrich (Staff)" userId="74c9ee81-4c0d-413a-a571-5c8398ac27a1" providerId="ADAL" clId="{2C206EC4-CF1B-49D1-A0FA-DBF3898827C3}" dt="2022-03-05T12:06:09.374" v="664" actId="26606"/>
          <ac:spMkLst>
            <pc:docMk/>
            <pc:sldMk cId="0" sldId="277"/>
            <ac:spMk id="469" creationId="{C05CBC3C-2E5A-4839-8B9B-2E5A6ADF0F58}"/>
          </ac:spMkLst>
        </pc:spChg>
        <pc:spChg chg="add del">
          <ac:chgData name="Lukas Wallrich (Staff)" userId="74c9ee81-4c0d-413a-a571-5c8398ac27a1" providerId="ADAL" clId="{2C206EC4-CF1B-49D1-A0FA-DBF3898827C3}" dt="2022-03-05T12:06:09.374" v="664" actId="26606"/>
          <ac:spMkLst>
            <pc:docMk/>
            <pc:sldMk cId="0" sldId="277"/>
            <ac:spMk id="470" creationId="{DB5B423A-57CC-4C58-AA26-8E2E862B03A0}"/>
          </ac:spMkLst>
        </pc:spChg>
        <pc:spChg chg="add del">
          <ac:chgData name="Lukas Wallrich (Staff)" userId="74c9ee81-4c0d-413a-a571-5c8398ac27a1" providerId="ADAL" clId="{2C206EC4-CF1B-49D1-A0FA-DBF3898827C3}" dt="2022-03-05T12:06:13.235" v="666" actId="26606"/>
          <ac:spMkLst>
            <pc:docMk/>
            <pc:sldMk cId="0" sldId="277"/>
            <ac:spMk id="473" creationId="{73888C68-5087-4397-9094-C94802E3C983}"/>
          </ac:spMkLst>
        </pc:spChg>
        <pc:spChg chg="add">
          <ac:chgData name="Lukas Wallrich (Staff)" userId="74c9ee81-4c0d-413a-a571-5c8398ac27a1" providerId="ADAL" clId="{2C206EC4-CF1B-49D1-A0FA-DBF3898827C3}" dt="2022-03-05T12:06:13.266" v="667" actId="26606"/>
          <ac:spMkLst>
            <pc:docMk/>
            <pc:sldMk cId="0" sldId="277"/>
            <ac:spMk id="475" creationId="{BACC6370-2D7E-4714-9D71-7542949D7D5D}"/>
          </ac:spMkLst>
        </pc:spChg>
        <pc:spChg chg="add">
          <ac:chgData name="Lukas Wallrich (Staff)" userId="74c9ee81-4c0d-413a-a571-5c8398ac27a1" providerId="ADAL" clId="{2C206EC4-CF1B-49D1-A0FA-DBF3898827C3}" dt="2022-03-05T12:06:13.266" v="667" actId="26606"/>
          <ac:spMkLst>
            <pc:docMk/>
            <pc:sldMk cId="0" sldId="277"/>
            <ac:spMk id="476" creationId="{F68B3F68-107C-434F-AA38-110D5EA91B85}"/>
          </ac:spMkLst>
        </pc:spChg>
        <pc:spChg chg="add">
          <ac:chgData name="Lukas Wallrich (Staff)" userId="74c9ee81-4c0d-413a-a571-5c8398ac27a1" providerId="ADAL" clId="{2C206EC4-CF1B-49D1-A0FA-DBF3898827C3}" dt="2022-03-05T12:06:13.266" v="667" actId="26606"/>
          <ac:spMkLst>
            <pc:docMk/>
            <pc:sldMk cId="0" sldId="277"/>
            <ac:spMk id="477" creationId="{AAD0DBB9-1A4B-4391-81D4-CB19F9AB918A}"/>
          </ac:spMkLst>
        </pc:spChg>
        <pc:spChg chg="add">
          <ac:chgData name="Lukas Wallrich (Staff)" userId="74c9ee81-4c0d-413a-a571-5c8398ac27a1" providerId="ADAL" clId="{2C206EC4-CF1B-49D1-A0FA-DBF3898827C3}" dt="2022-03-05T12:06:13.266" v="667" actId="26606"/>
          <ac:spMkLst>
            <pc:docMk/>
            <pc:sldMk cId="0" sldId="277"/>
            <ac:spMk id="478" creationId="{063BBA22-50EA-4C4D-BE05-F1CE4E63AA56}"/>
          </ac:spMkLst>
        </pc:spChg>
        <pc:grpChg chg="del mod">
          <ac:chgData name="Lukas Wallrich (Staff)" userId="74c9ee81-4c0d-413a-a571-5c8398ac27a1" providerId="ADAL" clId="{2C206EC4-CF1B-49D1-A0FA-DBF3898827C3}" dt="2022-03-05T12:09:07.351" v="698" actId="165"/>
          <ac:grpSpMkLst>
            <pc:docMk/>
            <pc:sldMk cId="0" sldId="277"/>
            <ac:grpSpMk id="3" creationId="{4DB814C1-409B-46B3-AE30-08AE5A363613}"/>
          </ac:grpSpMkLst>
        </pc:grpChg>
        <pc:graphicFrameChg chg="add del mod modGraphic">
          <ac:chgData name="Lukas Wallrich (Staff)" userId="74c9ee81-4c0d-413a-a571-5c8398ac27a1" providerId="ADAL" clId="{2C206EC4-CF1B-49D1-A0FA-DBF3898827C3}" dt="2022-03-05T12:00:31.264" v="405" actId="478"/>
          <ac:graphicFrameMkLst>
            <pc:docMk/>
            <pc:sldMk cId="0" sldId="277"/>
            <ac:graphicFrameMk id="459" creationId="{00000000-0000-0000-0000-000000000000}"/>
          </ac:graphicFrameMkLst>
        </pc:graphicFrameChg>
        <pc:graphicFrameChg chg="add del">
          <ac:chgData name="Lukas Wallrich (Staff)" userId="74c9ee81-4c0d-413a-a571-5c8398ac27a1" providerId="ADAL" clId="{2C206EC4-CF1B-49D1-A0FA-DBF3898827C3}" dt="2022-03-05T12:06:01.462" v="658" actId="26606"/>
          <ac:graphicFrameMkLst>
            <pc:docMk/>
            <pc:sldMk cId="0" sldId="277"/>
            <ac:graphicFrameMk id="460" creationId="{06428C30-11B9-475C-A8B6-A8AB171B6277}"/>
          </ac:graphicFrameMkLst>
        </pc:graphicFrameChg>
        <pc:graphicFrameChg chg="add del">
          <ac:chgData name="Lukas Wallrich (Staff)" userId="74c9ee81-4c0d-413a-a571-5c8398ac27a1" providerId="ADAL" clId="{2C206EC4-CF1B-49D1-A0FA-DBF3898827C3}" dt="2022-03-05T12:06:04.901" v="660" actId="26606"/>
          <ac:graphicFrameMkLst>
            <pc:docMk/>
            <pc:sldMk cId="0" sldId="277"/>
            <ac:graphicFrameMk id="464" creationId="{D770182A-94A8-4EF1-91B8-3D15522BA7A7}"/>
          </ac:graphicFrameMkLst>
        </pc:graphicFrameChg>
        <pc:graphicFrameChg chg="add del">
          <ac:chgData name="Lukas Wallrich (Staff)" userId="74c9ee81-4c0d-413a-a571-5c8398ac27a1" providerId="ADAL" clId="{2C206EC4-CF1B-49D1-A0FA-DBF3898827C3}" dt="2022-03-05T12:06:06.514" v="662" actId="26606"/>
          <ac:graphicFrameMkLst>
            <pc:docMk/>
            <pc:sldMk cId="0" sldId="277"/>
            <ac:graphicFrameMk id="467" creationId="{BB901DED-A714-4FB8-AD16-82EB66D24569}"/>
          </ac:graphicFrameMkLst>
        </pc:graphicFrameChg>
        <pc:graphicFrameChg chg="add del">
          <ac:chgData name="Lukas Wallrich (Staff)" userId="74c9ee81-4c0d-413a-a571-5c8398ac27a1" providerId="ADAL" clId="{2C206EC4-CF1B-49D1-A0FA-DBF3898827C3}" dt="2022-03-05T12:06:09.374" v="664" actId="26606"/>
          <ac:graphicFrameMkLst>
            <pc:docMk/>
            <pc:sldMk cId="0" sldId="277"/>
            <ac:graphicFrameMk id="471" creationId="{EF2C476C-5BE1-4829-8F0C-BC5E17E99ABB}"/>
          </ac:graphicFrameMkLst>
        </pc:graphicFrameChg>
        <pc:graphicFrameChg chg="add del mod">
          <ac:chgData name="Lukas Wallrich (Staff)" userId="74c9ee81-4c0d-413a-a571-5c8398ac27a1" providerId="ADAL" clId="{2C206EC4-CF1B-49D1-A0FA-DBF3898827C3}" dt="2022-03-05T12:09:02.895" v="697" actId="18245"/>
          <ac:graphicFrameMkLst>
            <pc:docMk/>
            <pc:sldMk cId="0" sldId="277"/>
            <ac:graphicFrameMk id="479" creationId="{06428C30-11B9-475C-A8B6-A8AB171B6277}"/>
          </ac:graphicFrameMkLst>
        </pc:graphicFrameChg>
      </pc:sldChg>
      <pc:sldChg chg="modNotesTx">
        <pc:chgData name="Lukas Wallrich (Staff)" userId="74c9ee81-4c0d-413a-a571-5c8398ac27a1" providerId="ADAL" clId="{2C206EC4-CF1B-49D1-A0FA-DBF3898827C3}" dt="2022-03-05T12:12:12.734" v="716" actId="20577"/>
        <pc:sldMkLst>
          <pc:docMk/>
          <pc:sldMk cId="0" sldId="278"/>
        </pc:sldMkLst>
      </pc:sldChg>
      <pc:sldChg chg="del">
        <pc:chgData name="Lukas Wallrich (Staff)" userId="74c9ee81-4c0d-413a-a571-5c8398ac27a1" providerId="ADAL" clId="{2C206EC4-CF1B-49D1-A0FA-DBF3898827C3}" dt="2022-03-05T12:11:41.793" v="714" actId="47"/>
        <pc:sldMkLst>
          <pc:docMk/>
          <pc:sldMk cId="0" sldId="279"/>
        </pc:sldMkLst>
      </pc:sldChg>
      <pc:sldChg chg="del">
        <pc:chgData name="Lukas Wallrich (Staff)" userId="74c9ee81-4c0d-413a-a571-5c8398ac27a1" providerId="ADAL" clId="{2C206EC4-CF1B-49D1-A0FA-DBF3898827C3}" dt="2022-03-05T12:11:42.587" v="715" actId="47"/>
        <pc:sldMkLst>
          <pc:docMk/>
          <pc:sldMk cId="0" sldId="280"/>
        </pc:sldMkLst>
      </pc:sldChg>
      <pc:sldChg chg="addSp delSp modSp mod delAnim modAnim">
        <pc:chgData name="Lukas Wallrich (Staff)" userId="74c9ee81-4c0d-413a-a571-5c8398ac27a1" providerId="ADAL" clId="{2C206EC4-CF1B-49D1-A0FA-DBF3898827C3}" dt="2022-03-05T12:14:44.959" v="951" actId="20577"/>
        <pc:sldMkLst>
          <pc:docMk/>
          <pc:sldMk cId="0" sldId="281"/>
        </pc:sldMkLst>
        <pc:spChg chg="add del">
          <ac:chgData name="Lukas Wallrich (Staff)" userId="74c9ee81-4c0d-413a-a571-5c8398ac27a1" providerId="ADAL" clId="{2C206EC4-CF1B-49D1-A0FA-DBF3898827C3}" dt="2022-03-05T12:12:15.989" v="717" actId="478"/>
          <ac:spMkLst>
            <pc:docMk/>
            <pc:sldMk cId="0" sldId="281"/>
            <ac:spMk id="477" creationId="{00000000-0000-0000-0000-000000000000}"/>
          </ac:spMkLst>
        </pc:spChg>
        <pc:spChg chg="mod">
          <ac:chgData name="Lukas Wallrich (Staff)" userId="74c9ee81-4c0d-413a-a571-5c8398ac27a1" providerId="ADAL" clId="{2C206EC4-CF1B-49D1-A0FA-DBF3898827C3}" dt="2022-03-05T12:14:44.959" v="951" actId="20577"/>
          <ac:spMkLst>
            <pc:docMk/>
            <pc:sldMk cId="0" sldId="281"/>
            <ac:spMk id="478" creationId="{00000000-0000-0000-0000-000000000000}"/>
          </ac:spMkLst>
        </pc:spChg>
        <pc:picChg chg="del mod">
          <ac:chgData name="Lukas Wallrich (Staff)" userId="74c9ee81-4c0d-413a-a571-5c8398ac27a1" providerId="ADAL" clId="{2C206EC4-CF1B-49D1-A0FA-DBF3898827C3}" dt="2022-03-05T12:14:09.076" v="906" actId="478"/>
          <ac:picMkLst>
            <pc:docMk/>
            <pc:sldMk cId="0" sldId="281"/>
            <ac:picMk id="479" creationId="{00000000-0000-0000-0000-000000000000}"/>
          </ac:picMkLst>
        </pc:picChg>
      </pc:sldChg>
      <pc:sldChg chg="delSp mod">
        <pc:chgData name="Lukas Wallrich (Staff)" userId="74c9ee81-4c0d-413a-a571-5c8398ac27a1" providerId="ADAL" clId="{2C206EC4-CF1B-49D1-A0FA-DBF3898827C3}" dt="2022-03-05T12:14:52.501" v="952" actId="478"/>
        <pc:sldMkLst>
          <pc:docMk/>
          <pc:sldMk cId="0" sldId="282"/>
        </pc:sldMkLst>
        <pc:spChg chg="del">
          <ac:chgData name="Lukas Wallrich (Staff)" userId="74c9ee81-4c0d-413a-a571-5c8398ac27a1" providerId="ADAL" clId="{2C206EC4-CF1B-49D1-A0FA-DBF3898827C3}" dt="2022-03-05T12:14:52.501" v="952" actId="478"/>
          <ac:spMkLst>
            <pc:docMk/>
            <pc:sldMk cId="0" sldId="282"/>
            <ac:spMk id="489" creationId="{00000000-0000-0000-0000-000000000000}"/>
          </ac:spMkLst>
        </pc:spChg>
      </pc:sldChg>
      <pc:sldChg chg="del">
        <pc:chgData name="Lukas Wallrich (Staff)" userId="74c9ee81-4c0d-413a-a571-5c8398ac27a1" providerId="ADAL" clId="{2C206EC4-CF1B-49D1-A0FA-DBF3898827C3}" dt="2022-03-05T11:58:54.250" v="323" actId="47"/>
        <pc:sldMkLst>
          <pc:docMk/>
          <pc:sldMk cId="0" sldId="283"/>
        </pc:sldMkLst>
      </pc:sldChg>
      <pc:sldChg chg="del">
        <pc:chgData name="Lukas Wallrich (Staff)" userId="74c9ee81-4c0d-413a-a571-5c8398ac27a1" providerId="ADAL" clId="{2C206EC4-CF1B-49D1-A0FA-DBF3898827C3}" dt="2022-03-05T11:58:54.250" v="323" actId="47"/>
        <pc:sldMkLst>
          <pc:docMk/>
          <pc:sldMk cId="0" sldId="284"/>
        </pc:sldMkLst>
      </pc:sldChg>
      <pc:sldChg chg="addSp delSp modSp mod delAnim modAnim">
        <pc:chgData name="Lukas Wallrich (Staff)" userId="74c9ee81-4c0d-413a-a571-5c8398ac27a1" providerId="ADAL" clId="{2C206EC4-CF1B-49D1-A0FA-DBF3898827C3}" dt="2022-03-05T12:26:47.002" v="1432" actId="478"/>
        <pc:sldMkLst>
          <pc:docMk/>
          <pc:sldMk cId="0" sldId="285"/>
        </pc:sldMkLst>
        <pc:spChg chg="add del mod">
          <ac:chgData name="Lukas Wallrich (Staff)" userId="74c9ee81-4c0d-413a-a571-5c8398ac27a1" providerId="ADAL" clId="{2C206EC4-CF1B-49D1-A0FA-DBF3898827C3}" dt="2022-03-05T12:26:47.002" v="1432" actId="478"/>
          <ac:spMkLst>
            <pc:docMk/>
            <pc:sldMk cId="0" sldId="285"/>
            <ac:spMk id="5" creationId="{9DF88631-E0F4-44CA-977B-45A2E2F71834}"/>
          </ac:spMkLst>
        </pc:spChg>
        <pc:spChg chg="add del mod">
          <ac:chgData name="Lukas Wallrich (Staff)" userId="74c9ee81-4c0d-413a-a571-5c8398ac27a1" providerId="ADAL" clId="{2C206EC4-CF1B-49D1-A0FA-DBF3898827C3}" dt="2022-03-05T12:26:47.002" v="1432" actId="478"/>
          <ac:spMkLst>
            <pc:docMk/>
            <pc:sldMk cId="0" sldId="285"/>
            <ac:spMk id="6" creationId="{24755C10-C9FF-4F45-8AD6-BCD5C1100CD6}"/>
          </ac:spMkLst>
        </pc:spChg>
        <pc:spChg chg="add del mod">
          <ac:chgData name="Lukas Wallrich (Staff)" userId="74c9ee81-4c0d-413a-a571-5c8398ac27a1" providerId="ADAL" clId="{2C206EC4-CF1B-49D1-A0FA-DBF3898827C3}" dt="2022-03-05T12:26:47.002" v="1432" actId="478"/>
          <ac:spMkLst>
            <pc:docMk/>
            <pc:sldMk cId="0" sldId="285"/>
            <ac:spMk id="7" creationId="{5CD9A23A-8FB6-4F4B-A361-3CA2F435F373}"/>
          </ac:spMkLst>
        </pc:spChg>
        <pc:spChg chg="mod">
          <ac:chgData name="Lukas Wallrich (Staff)" userId="74c9ee81-4c0d-413a-a571-5c8398ac27a1" providerId="ADAL" clId="{2C206EC4-CF1B-49D1-A0FA-DBF3898827C3}" dt="2022-03-05T12:26:44.262" v="1431" actId="6549"/>
          <ac:spMkLst>
            <pc:docMk/>
            <pc:sldMk cId="0" sldId="285"/>
            <ac:spMk id="523" creationId="{00000000-0000-0000-0000-000000000000}"/>
          </ac:spMkLst>
        </pc:spChg>
      </pc:sldChg>
      <pc:sldChg chg="modSp del mod">
        <pc:chgData name="Lukas Wallrich (Staff)" userId="74c9ee81-4c0d-413a-a571-5c8398ac27a1" providerId="ADAL" clId="{2C206EC4-CF1B-49D1-A0FA-DBF3898827C3}" dt="2022-03-05T12:17:36.871" v="1012" actId="47"/>
        <pc:sldMkLst>
          <pc:docMk/>
          <pc:sldMk cId="0" sldId="286"/>
        </pc:sldMkLst>
        <pc:spChg chg="mod">
          <ac:chgData name="Lukas Wallrich (Staff)" userId="74c9ee81-4c0d-413a-a571-5c8398ac27a1" providerId="ADAL" clId="{2C206EC4-CF1B-49D1-A0FA-DBF3898827C3}" dt="2022-03-05T12:15:21.116" v="968" actId="1076"/>
          <ac:spMkLst>
            <pc:docMk/>
            <pc:sldMk cId="0" sldId="286"/>
            <ac:spMk id="528" creationId="{00000000-0000-0000-0000-000000000000}"/>
          </ac:spMkLst>
        </pc:spChg>
        <pc:spChg chg="mod">
          <ac:chgData name="Lukas Wallrich (Staff)" userId="74c9ee81-4c0d-413a-a571-5c8398ac27a1" providerId="ADAL" clId="{2C206EC4-CF1B-49D1-A0FA-DBF3898827C3}" dt="2022-03-05T12:15:21.116" v="968" actId="1076"/>
          <ac:spMkLst>
            <pc:docMk/>
            <pc:sldMk cId="0" sldId="286"/>
            <ac:spMk id="529" creationId="{00000000-0000-0000-0000-000000000000}"/>
          </ac:spMkLst>
        </pc:spChg>
        <pc:spChg chg="mod">
          <ac:chgData name="Lukas Wallrich (Staff)" userId="74c9ee81-4c0d-413a-a571-5c8398ac27a1" providerId="ADAL" clId="{2C206EC4-CF1B-49D1-A0FA-DBF3898827C3}" dt="2022-03-05T12:15:21.116" v="968" actId="1076"/>
          <ac:spMkLst>
            <pc:docMk/>
            <pc:sldMk cId="0" sldId="286"/>
            <ac:spMk id="530" creationId="{00000000-0000-0000-0000-000000000000}"/>
          </ac:spMkLst>
        </pc:spChg>
      </pc:sldChg>
      <pc:sldChg chg="modSp del mod">
        <pc:chgData name="Lukas Wallrich (Staff)" userId="74c9ee81-4c0d-413a-a571-5c8398ac27a1" providerId="ADAL" clId="{2C206EC4-CF1B-49D1-A0FA-DBF3898827C3}" dt="2022-03-05T12:25:50.739" v="1426" actId="47"/>
        <pc:sldMkLst>
          <pc:docMk/>
          <pc:sldMk cId="0" sldId="287"/>
        </pc:sldMkLst>
        <pc:spChg chg="mod">
          <ac:chgData name="Lukas Wallrich (Staff)" userId="74c9ee81-4c0d-413a-a571-5c8398ac27a1" providerId="ADAL" clId="{2C206EC4-CF1B-49D1-A0FA-DBF3898827C3}" dt="2022-03-05T12:17:15.220" v="1011" actId="20577"/>
          <ac:spMkLst>
            <pc:docMk/>
            <pc:sldMk cId="0" sldId="287"/>
            <ac:spMk id="535" creationId="{00000000-0000-0000-0000-000000000000}"/>
          </ac:spMkLst>
        </pc:spChg>
      </pc:sldChg>
      <pc:sldChg chg="del ord">
        <pc:chgData name="Lukas Wallrich (Staff)" userId="74c9ee81-4c0d-413a-a571-5c8398ac27a1" providerId="ADAL" clId="{2C206EC4-CF1B-49D1-A0FA-DBF3898827C3}" dt="2022-03-05T12:25:50.739" v="1426" actId="47"/>
        <pc:sldMkLst>
          <pc:docMk/>
          <pc:sldMk cId="0" sldId="288"/>
        </pc:sldMkLst>
      </pc:sldChg>
      <pc:sldChg chg="modSp mod">
        <pc:chgData name="Lukas Wallrich (Staff)" userId="74c9ee81-4c0d-413a-a571-5c8398ac27a1" providerId="ADAL" clId="{2C206EC4-CF1B-49D1-A0FA-DBF3898827C3}" dt="2022-03-05T11:43:25.567" v="8" actId="27636"/>
        <pc:sldMkLst>
          <pc:docMk/>
          <pc:sldMk cId="0" sldId="289"/>
        </pc:sldMkLst>
        <pc:spChg chg="mod">
          <ac:chgData name="Lukas Wallrich (Staff)" userId="74c9ee81-4c0d-413a-a571-5c8398ac27a1" providerId="ADAL" clId="{2C206EC4-CF1B-49D1-A0FA-DBF3898827C3}" dt="2022-03-05T11:43:25.567" v="8" actId="27636"/>
          <ac:spMkLst>
            <pc:docMk/>
            <pc:sldMk cId="0" sldId="289"/>
            <ac:spMk id="549" creationId="{00000000-0000-0000-0000-000000000000}"/>
          </ac:spMkLst>
        </pc:spChg>
      </pc:sldChg>
      <pc:sldChg chg="modSp mod">
        <pc:chgData name="Lukas Wallrich (Staff)" userId="74c9ee81-4c0d-413a-a571-5c8398ac27a1" providerId="ADAL" clId="{2C206EC4-CF1B-49D1-A0FA-DBF3898827C3}" dt="2022-03-05T11:43:25.572" v="10" actId="27636"/>
        <pc:sldMkLst>
          <pc:docMk/>
          <pc:sldMk cId="0" sldId="290"/>
        </pc:sldMkLst>
        <pc:spChg chg="mod">
          <ac:chgData name="Lukas Wallrich (Staff)" userId="74c9ee81-4c0d-413a-a571-5c8398ac27a1" providerId="ADAL" clId="{2C206EC4-CF1B-49D1-A0FA-DBF3898827C3}" dt="2022-03-05T11:43:25.572" v="10" actId="27636"/>
          <ac:spMkLst>
            <pc:docMk/>
            <pc:sldMk cId="0" sldId="290"/>
            <ac:spMk id="556" creationId="{00000000-0000-0000-0000-000000000000}"/>
          </ac:spMkLst>
        </pc:spChg>
        <pc:spChg chg="mod">
          <ac:chgData name="Lukas Wallrich (Staff)" userId="74c9ee81-4c0d-413a-a571-5c8398ac27a1" providerId="ADAL" clId="{2C206EC4-CF1B-49D1-A0FA-DBF3898827C3}" dt="2022-03-05T11:43:25.569" v="9" actId="27636"/>
          <ac:spMkLst>
            <pc:docMk/>
            <pc:sldMk cId="0" sldId="290"/>
            <ac:spMk id="559" creationId="{00000000-0000-0000-0000-000000000000}"/>
          </ac:spMkLst>
        </pc:spChg>
      </pc:sldChg>
      <pc:sldChg chg="modSp mod">
        <pc:chgData name="Lukas Wallrich (Staff)" userId="74c9ee81-4c0d-413a-a571-5c8398ac27a1" providerId="ADAL" clId="{2C206EC4-CF1B-49D1-A0FA-DBF3898827C3}" dt="2022-03-05T11:43:25.576" v="13" actId="27636"/>
        <pc:sldMkLst>
          <pc:docMk/>
          <pc:sldMk cId="0" sldId="291"/>
        </pc:sldMkLst>
        <pc:spChg chg="mod">
          <ac:chgData name="Lukas Wallrich (Staff)" userId="74c9ee81-4c0d-413a-a571-5c8398ac27a1" providerId="ADAL" clId="{2C206EC4-CF1B-49D1-A0FA-DBF3898827C3}" dt="2022-03-05T11:43:25.573" v="11" actId="27636"/>
          <ac:spMkLst>
            <pc:docMk/>
            <pc:sldMk cId="0" sldId="291"/>
            <ac:spMk id="566" creationId="{00000000-0000-0000-0000-000000000000}"/>
          </ac:spMkLst>
        </pc:spChg>
        <pc:spChg chg="mod">
          <ac:chgData name="Lukas Wallrich (Staff)" userId="74c9ee81-4c0d-413a-a571-5c8398ac27a1" providerId="ADAL" clId="{2C206EC4-CF1B-49D1-A0FA-DBF3898827C3}" dt="2022-03-05T11:43:25.574" v="12" actId="27636"/>
          <ac:spMkLst>
            <pc:docMk/>
            <pc:sldMk cId="0" sldId="291"/>
            <ac:spMk id="569" creationId="{00000000-0000-0000-0000-000000000000}"/>
          </ac:spMkLst>
        </pc:spChg>
        <pc:spChg chg="mod">
          <ac:chgData name="Lukas Wallrich (Staff)" userId="74c9ee81-4c0d-413a-a571-5c8398ac27a1" providerId="ADAL" clId="{2C206EC4-CF1B-49D1-A0FA-DBF3898827C3}" dt="2022-03-05T11:43:25.576" v="13" actId="27636"/>
          <ac:spMkLst>
            <pc:docMk/>
            <pc:sldMk cId="0" sldId="291"/>
            <ac:spMk id="572" creationId="{00000000-0000-0000-0000-000000000000}"/>
          </ac:spMkLst>
        </pc:spChg>
      </pc:sldChg>
      <pc:sldChg chg="modSp mod">
        <pc:chgData name="Lukas Wallrich (Staff)" userId="74c9ee81-4c0d-413a-a571-5c8398ac27a1" providerId="ADAL" clId="{2C206EC4-CF1B-49D1-A0FA-DBF3898827C3}" dt="2022-03-05T11:43:25.581" v="17" actId="27636"/>
        <pc:sldMkLst>
          <pc:docMk/>
          <pc:sldMk cId="0" sldId="292"/>
        </pc:sldMkLst>
        <pc:spChg chg="mod">
          <ac:chgData name="Lukas Wallrich (Staff)" userId="74c9ee81-4c0d-413a-a571-5c8398ac27a1" providerId="ADAL" clId="{2C206EC4-CF1B-49D1-A0FA-DBF3898827C3}" dt="2022-03-05T11:43:25.581" v="17" actId="27636"/>
          <ac:spMkLst>
            <pc:docMk/>
            <pc:sldMk cId="0" sldId="292"/>
            <ac:spMk id="578" creationId="{00000000-0000-0000-0000-000000000000}"/>
          </ac:spMkLst>
        </pc:spChg>
        <pc:spChg chg="mod">
          <ac:chgData name="Lukas Wallrich (Staff)" userId="74c9ee81-4c0d-413a-a571-5c8398ac27a1" providerId="ADAL" clId="{2C206EC4-CF1B-49D1-A0FA-DBF3898827C3}" dt="2022-03-05T11:43:25.579" v="15" actId="27636"/>
          <ac:spMkLst>
            <pc:docMk/>
            <pc:sldMk cId="0" sldId="292"/>
            <ac:spMk id="581" creationId="{00000000-0000-0000-0000-000000000000}"/>
          </ac:spMkLst>
        </pc:spChg>
        <pc:spChg chg="mod">
          <ac:chgData name="Lukas Wallrich (Staff)" userId="74c9ee81-4c0d-413a-a571-5c8398ac27a1" providerId="ADAL" clId="{2C206EC4-CF1B-49D1-A0FA-DBF3898827C3}" dt="2022-03-05T11:43:25.578" v="14" actId="27636"/>
          <ac:spMkLst>
            <pc:docMk/>
            <pc:sldMk cId="0" sldId="292"/>
            <ac:spMk id="584" creationId="{00000000-0000-0000-0000-000000000000}"/>
          </ac:spMkLst>
        </pc:spChg>
        <pc:spChg chg="mod">
          <ac:chgData name="Lukas Wallrich (Staff)" userId="74c9ee81-4c0d-413a-a571-5c8398ac27a1" providerId="ADAL" clId="{2C206EC4-CF1B-49D1-A0FA-DBF3898827C3}" dt="2022-03-05T11:43:25.580" v="16" actId="27636"/>
          <ac:spMkLst>
            <pc:docMk/>
            <pc:sldMk cId="0" sldId="292"/>
            <ac:spMk id="586" creationId="{00000000-0000-0000-0000-000000000000}"/>
          </ac:spMkLst>
        </pc:spChg>
      </pc:sldChg>
      <pc:sldChg chg="modSp mod">
        <pc:chgData name="Lukas Wallrich (Staff)" userId="74c9ee81-4c0d-413a-a571-5c8398ac27a1" providerId="ADAL" clId="{2C206EC4-CF1B-49D1-A0FA-DBF3898827C3}" dt="2022-03-05T12:28:46.695" v="1446" actId="6549"/>
        <pc:sldMkLst>
          <pc:docMk/>
          <pc:sldMk cId="0" sldId="293"/>
        </pc:sldMkLst>
        <pc:spChg chg="mod">
          <ac:chgData name="Lukas Wallrich (Staff)" userId="74c9ee81-4c0d-413a-a571-5c8398ac27a1" providerId="ADAL" clId="{2C206EC4-CF1B-49D1-A0FA-DBF3898827C3}" dt="2022-03-05T12:28:46.695" v="1446" actId="6549"/>
          <ac:spMkLst>
            <pc:docMk/>
            <pc:sldMk cId="0" sldId="293"/>
            <ac:spMk id="590" creationId="{00000000-0000-0000-0000-000000000000}"/>
          </ac:spMkLst>
        </pc:spChg>
        <pc:spChg chg="mod">
          <ac:chgData name="Lukas Wallrich (Staff)" userId="74c9ee81-4c0d-413a-a571-5c8398ac27a1" providerId="ADAL" clId="{2C206EC4-CF1B-49D1-A0FA-DBF3898827C3}" dt="2022-03-05T12:28:38.508" v="1444" actId="14100"/>
          <ac:spMkLst>
            <pc:docMk/>
            <pc:sldMk cId="0" sldId="293"/>
            <ac:spMk id="591" creationId="{00000000-0000-0000-0000-000000000000}"/>
          </ac:spMkLst>
        </pc:spChg>
        <pc:spChg chg="mod">
          <ac:chgData name="Lukas Wallrich (Staff)" userId="74c9ee81-4c0d-413a-a571-5c8398ac27a1" providerId="ADAL" clId="{2C206EC4-CF1B-49D1-A0FA-DBF3898827C3}" dt="2022-03-05T11:43:25.585" v="18" actId="27636"/>
          <ac:spMkLst>
            <pc:docMk/>
            <pc:sldMk cId="0" sldId="293"/>
            <ac:spMk id="592" creationId="{00000000-0000-0000-0000-000000000000}"/>
          </ac:spMkLst>
        </pc:spChg>
        <pc:spChg chg="mod">
          <ac:chgData name="Lukas Wallrich (Staff)" userId="74c9ee81-4c0d-413a-a571-5c8398ac27a1" providerId="ADAL" clId="{2C206EC4-CF1B-49D1-A0FA-DBF3898827C3}" dt="2022-03-05T11:43:25.586" v="19" actId="27636"/>
          <ac:spMkLst>
            <pc:docMk/>
            <pc:sldMk cId="0" sldId="293"/>
            <ac:spMk id="593" creationId="{00000000-0000-0000-0000-000000000000}"/>
          </ac:spMkLst>
        </pc:spChg>
      </pc:sldChg>
      <pc:sldChg chg="modSp mod">
        <pc:chgData name="Lukas Wallrich (Staff)" userId="74c9ee81-4c0d-413a-a571-5c8398ac27a1" providerId="ADAL" clId="{2C206EC4-CF1B-49D1-A0FA-DBF3898827C3}" dt="2022-03-05T12:28:58.014" v="1448" actId="14100"/>
        <pc:sldMkLst>
          <pc:docMk/>
          <pc:sldMk cId="0" sldId="294"/>
        </pc:sldMkLst>
        <pc:spChg chg="mod">
          <ac:chgData name="Lukas Wallrich (Staff)" userId="74c9ee81-4c0d-413a-a571-5c8398ac27a1" providerId="ADAL" clId="{2C206EC4-CF1B-49D1-A0FA-DBF3898827C3}" dt="2022-03-05T12:28:55.645" v="1447" actId="14100"/>
          <ac:spMkLst>
            <pc:docMk/>
            <pc:sldMk cId="0" sldId="294"/>
            <ac:spMk id="599" creationId="{00000000-0000-0000-0000-000000000000}"/>
          </ac:spMkLst>
        </pc:spChg>
        <pc:spChg chg="mod">
          <ac:chgData name="Lukas Wallrich (Staff)" userId="74c9ee81-4c0d-413a-a571-5c8398ac27a1" providerId="ADAL" clId="{2C206EC4-CF1B-49D1-A0FA-DBF3898827C3}" dt="2022-03-05T11:43:25.589" v="20" actId="27636"/>
          <ac:spMkLst>
            <pc:docMk/>
            <pc:sldMk cId="0" sldId="294"/>
            <ac:spMk id="600" creationId="{00000000-0000-0000-0000-000000000000}"/>
          </ac:spMkLst>
        </pc:spChg>
        <pc:spChg chg="mod">
          <ac:chgData name="Lukas Wallrich (Staff)" userId="74c9ee81-4c0d-413a-a571-5c8398ac27a1" providerId="ADAL" clId="{2C206EC4-CF1B-49D1-A0FA-DBF3898827C3}" dt="2022-03-05T11:43:25.590" v="21" actId="27636"/>
          <ac:spMkLst>
            <pc:docMk/>
            <pc:sldMk cId="0" sldId="294"/>
            <ac:spMk id="601" creationId="{00000000-0000-0000-0000-000000000000}"/>
          </ac:spMkLst>
        </pc:spChg>
        <pc:spChg chg="mod">
          <ac:chgData name="Lukas Wallrich (Staff)" userId="74c9ee81-4c0d-413a-a571-5c8398ac27a1" providerId="ADAL" clId="{2C206EC4-CF1B-49D1-A0FA-DBF3898827C3}" dt="2022-03-05T12:28:58.014" v="1448" actId="14100"/>
          <ac:spMkLst>
            <pc:docMk/>
            <pc:sldMk cId="0" sldId="294"/>
            <ac:spMk id="603" creationId="{00000000-0000-0000-0000-000000000000}"/>
          </ac:spMkLst>
        </pc:spChg>
      </pc:sldChg>
      <pc:sldChg chg="addSp delSp modSp mod delAnim">
        <pc:chgData name="Lukas Wallrich (Staff)" userId="74c9ee81-4c0d-413a-a571-5c8398ac27a1" providerId="ADAL" clId="{2C206EC4-CF1B-49D1-A0FA-DBF3898827C3}" dt="2022-03-17T01:34:17.654" v="2249" actId="20577"/>
        <pc:sldMkLst>
          <pc:docMk/>
          <pc:sldMk cId="0" sldId="296"/>
        </pc:sldMkLst>
        <pc:spChg chg="add mod">
          <ac:chgData name="Lukas Wallrich (Staff)" userId="74c9ee81-4c0d-413a-a571-5c8398ac27a1" providerId="ADAL" clId="{2C206EC4-CF1B-49D1-A0FA-DBF3898827C3}" dt="2022-03-17T01:34:17.654" v="2249" actId="20577"/>
          <ac:spMkLst>
            <pc:docMk/>
            <pc:sldMk cId="0" sldId="296"/>
            <ac:spMk id="6" creationId="{BF540BD3-B6BC-4378-B165-174AB5A8374F}"/>
          </ac:spMkLst>
        </pc:spChg>
        <pc:spChg chg="mod">
          <ac:chgData name="Lukas Wallrich (Staff)" userId="74c9ee81-4c0d-413a-a571-5c8398ac27a1" providerId="ADAL" clId="{2C206EC4-CF1B-49D1-A0FA-DBF3898827C3}" dt="2022-03-05T12:29:07.772" v="1449" actId="20577"/>
          <ac:spMkLst>
            <pc:docMk/>
            <pc:sldMk cId="0" sldId="296"/>
            <ac:spMk id="612" creationId="{00000000-0000-0000-0000-000000000000}"/>
          </ac:spMkLst>
        </pc:spChg>
        <pc:picChg chg="del">
          <ac:chgData name="Lukas Wallrich (Staff)" userId="74c9ee81-4c0d-413a-a571-5c8398ac27a1" providerId="ADAL" clId="{2C206EC4-CF1B-49D1-A0FA-DBF3898827C3}" dt="2022-03-17T01:33:15.083" v="2246" actId="478"/>
          <ac:picMkLst>
            <pc:docMk/>
            <pc:sldMk cId="0" sldId="296"/>
            <ac:picMk id="613" creationId="{00000000-0000-0000-0000-000000000000}"/>
          </ac:picMkLst>
        </pc:picChg>
      </pc:sldChg>
      <pc:sldChg chg="modSp mod">
        <pc:chgData name="Lukas Wallrich (Staff)" userId="74c9ee81-4c0d-413a-a571-5c8398ac27a1" providerId="ADAL" clId="{2C206EC4-CF1B-49D1-A0FA-DBF3898827C3}" dt="2022-03-05T12:31:31.988" v="1555" actId="14100"/>
        <pc:sldMkLst>
          <pc:docMk/>
          <pc:sldMk cId="0" sldId="297"/>
        </pc:sldMkLst>
        <pc:spChg chg="mod">
          <ac:chgData name="Lukas Wallrich (Staff)" userId="74c9ee81-4c0d-413a-a571-5c8398ac27a1" providerId="ADAL" clId="{2C206EC4-CF1B-49D1-A0FA-DBF3898827C3}" dt="2022-03-05T12:30:36.545" v="1525" actId="207"/>
          <ac:spMkLst>
            <pc:docMk/>
            <pc:sldMk cId="0" sldId="297"/>
            <ac:spMk id="617" creationId="{00000000-0000-0000-0000-000000000000}"/>
          </ac:spMkLst>
        </pc:spChg>
        <pc:spChg chg="mod">
          <ac:chgData name="Lukas Wallrich (Staff)" userId="74c9ee81-4c0d-413a-a571-5c8398ac27a1" providerId="ADAL" clId="{2C206EC4-CF1B-49D1-A0FA-DBF3898827C3}" dt="2022-03-05T12:31:14.291" v="1550" actId="207"/>
          <ac:spMkLst>
            <pc:docMk/>
            <pc:sldMk cId="0" sldId="297"/>
            <ac:spMk id="631" creationId="{00000000-0000-0000-0000-000000000000}"/>
          </ac:spMkLst>
        </pc:spChg>
        <pc:spChg chg="mod">
          <ac:chgData name="Lukas Wallrich (Staff)" userId="74c9ee81-4c0d-413a-a571-5c8398ac27a1" providerId="ADAL" clId="{2C206EC4-CF1B-49D1-A0FA-DBF3898827C3}" dt="2022-03-05T12:31:24.836" v="1553" actId="1076"/>
          <ac:spMkLst>
            <pc:docMk/>
            <pc:sldMk cId="0" sldId="297"/>
            <ac:spMk id="632" creationId="{00000000-0000-0000-0000-000000000000}"/>
          </ac:spMkLst>
        </pc:spChg>
        <pc:spChg chg="mod">
          <ac:chgData name="Lukas Wallrich (Staff)" userId="74c9ee81-4c0d-413a-a571-5c8398ac27a1" providerId="ADAL" clId="{2C206EC4-CF1B-49D1-A0FA-DBF3898827C3}" dt="2022-03-05T12:31:31.988" v="1555" actId="14100"/>
          <ac:spMkLst>
            <pc:docMk/>
            <pc:sldMk cId="0" sldId="297"/>
            <ac:spMk id="636" creationId="{00000000-0000-0000-0000-000000000000}"/>
          </ac:spMkLst>
        </pc:spChg>
      </pc:sldChg>
      <pc:sldChg chg="addSp delSp modSp mod delAnim">
        <pc:chgData name="Lukas Wallrich (Staff)" userId="74c9ee81-4c0d-413a-a571-5c8398ac27a1" providerId="ADAL" clId="{2C206EC4-CF1B-49D1-A0FA-DBF3898827C3}" dt="2022-03-17T01:33:04.377" v="2245" actId="20577"/>
        <pc:sldMkLst>
          <pc:docMk/>
          <pc:sldMk cId="0" sldId="299"/>
        </pc:sldMkLst>
        <pc:spChg chg="add mod">
          <ac:chgData name="Lukas Wallrich (Staff)" userId="74c9ee81-4c0d-413a-a571-5c8398ac27a1" providerId="ADAL" clId="{2C206EC4-CF1B-49D1-A0FA-DBF3898827C3}" dt="2022-03-17T01:33:04.377" v="2245" actId="20577"/>
          <ac:spMkLst>
            <pc:docMk/>
            <pc:sldMk cId="0" sldId="299"/>
            <ac:spMk id="6" creationId="{1BE9599A-C67B-44F4-94EF-08AB8624EB30}"/>
          </ac:spMkLst>
        </pc:spChg>
        <pc:spChg chg="mod">
          <ac:chgData name="Lukas Wallrich (Staff)" userId="74c9ee81-4c0d-413a-a571-5c8398ac27a1" providerId="ADAL" clId="{2C206EC4-CF1B-49D1-A0FA-DBF3898827C3}" dt="2022-03-05T12:04:05.861" v="590" actId="20577"/>
          <ac:spMkLst>
            <pc:docMk/>
            <pc:sldMk cId="0" sldId="299"/>
            <ac:spMk id="644" creationId="{00000000-0000-0000-0000-000000000000}"/>
          </ac:spMkLst>
        </pc:spChg>
        <pc:picChg chg="del">
          <ac:chgData name="Lukas Wallrich (Staff)" userId="74c9ee81-4c0d-413a-a571-5c8398ac27a1" providerId="ADAL" clId="{2C206EC4-CF1B-49D1-A0FA-DBF3898827C3}" dt="2022-03-17T01:32:59.754" v="2242" actId="478"/>
          <ac:picMkLst>
            <pc:docMk/>
            <pc:sldMk cId="0" sldId="299"/>
            <ac:picMk id="645" creationId="{00000000-0000-0000-0000-000000000000}"/>
          </ac:picMkLst>
        </pc:picChg>
      </pc:sldChg>
      <pc:sldChg chg="del">
        <pc:chgData name="Lukas Wallrich (Staff)" userId="74c9ee81-4c0d-413a-a571-5c8398ac27a1" providerId="ADAL" clId="{2C206EC4-CF1B-49D1-A0FA-DBF3898827C3}" dt="2022-03-05T12:39:01.415" v="1726" actId="47"/>
        <pc:sldMkLst>
          <pc:docMk/>
          <pc:sldMk cId="0" sldId="300"/>
        </pc:sldMkLst>
      </pc:sldChg>
      <pc:sldChg chg="del">
        <pc:chgData name="Lukas Wallrich (Staff)" userId="74c9ee81-4c0d-413a-a571-5c8398ac27a1" providerId="ADAL" clId="{2C206EC4-CF1B-49D1-A0FA-DBF3898827C3}" dt="2022-03-05T12:39:01.415" v="1726" actId="47"/>
        <pc:sldMkLst>
          <pc:docMk/>
          <pc:sldMk cId="0" sldId="301"/>
        </pc:sldMkLst>
      </pc:sldChg>
      <pc:sldChg chg="del">
        <pc:chgData name="Lukas Wallrich (Staff)" userId="74c9ee81-4c0d-413a-a571-5c8398ac27a1" providerId="ADAL" clId="{2C206EC4-CF1B-49D1-A0FA-DBF3898827C3}" dt="2022-03-05T12:39:01.415" v="1726" actId="47"/>
        <pc:sldMkLst>
          <pc:docMk/>
          <pc:sldMk cId="0" sldId="302"/>
        </pc:sldMkLst>
      </pc:sldChg>
      <pc:sldChg chg="addSp modSp mod modNotesTx">
        <pc:chgData name="Lukas Wallrich (Staff)" userId="74c9ee81-4c0d-413a-a571-5c8398ac27a1" providerId="ADAL" clId="{2C206EC4-CF1B-49D1-A0FA-DBF3898827C3}" dt="2022-03-05T13:09:05.828" v="2014" actId="20577"/>
        <pc:sldMkLst>
          <pc:docMk/>
          <pc:sldMk cId="0" sldId="304"/>
        </pc:sldMkLst>
        <pc:spChg chg="add mod">
          <ac:chgData name="Lukas Wallrich (Staff)" userId="74c9ee81-4c0d-413a-a571-5c8398ac27a1" providerId="ADAL" clId="{2C206EC4-CF1B-49D1-A0FA-DBF3898827C3}" dt="2022-03-05T12:40:06.662" v="1739" actId="207"/>
          <ac:spMkLst>
            <pc:docMk/>
            <pc:sldMk cId="0" sldId="304"/>
            <ac:spMk id="6" creationId="{62E0FBFA-A1CF-45B4-8A53-A1AFE3082AC4}"/>
          </ac:spMkLst>
        </pc:spChg>
        <pc:spChg chg="mod">
          <ac:chgData name="Lukas Wallrich (Staff)" userId="74c9ee81-4c0d-413a-a571-5c8398ac27a1" providerId="ADAL" clId="{2C206EC4-CF1B-49D1-A0FA-DBF3898827C3}" dt="2022-03-05T12:39:41.093" v="1728" actId="1076"/>
          <ac:spMkLst>
            <pc:docMk/>
            <pc:sldMk cId="0" sldId="304"/>
            <ac:spMk id="918" creationId="{00000000-0000-0000-0000-000000000000}"/>
          </ac:spMkLst>
        </pc:spChg>
        <pc:picChg chg="mod">
          <ac:chgData name="Lukas Wallrich (Staff)" userId="74c9ee81-4c0d-413a-a571-5c8398ac27a1" providerId="ADAL" clId="{2C206EC4-CF1B-49D1-A0FA-DBF3898827C3}" dt="2022-03-05T12:39:41.093" v="1728" actId="1076"/>
          <ac:picMkLst>
            <pc:docMk/>
            <pc:sldMk cId="0" sldId="304"/>
            <ac:picMk id="917" creationId="{00000000-0000-0000-0000-000000000000}"/>
          </ac:picMkLst>
        </pc:picChg>
      </pc:sldChg>
      <pc:sldChg chg="addSp delSp modSp mod ord setBg modAnim">
        <pc:chgData name="Lukas Wallrich (Staff)" userId="74c9ee81-4c0d-413a-a571-5c8398ac27a1" providerId="ADAL" clId="{2C206EC4-CF1B-49D1-A0FA-DBF3898827C3}" dt="2022-03-17T00:59:01.007" v="2200"/>
        <pc:sldMkLst>
          <pc:docMk/>
          <pc:sldMk cId="0" sldId="305"/>
        </pc:sldMkLst>
        <pc:spChg chg="add">
          <ac:chgData name="Lukas Wallrich (Staff)" userId="74c9ee81-4c0d-413a-a571-5c8398ac27a1" providerId="ADAL" clId="{2C206EC4-CF1B-49D1-A0FA-DBF3898827C3}" dt="2022-03-05T12:41:21.954" v="1746" actId="26606"/>
          <ac:spMkLst>
            <pc:docMk/>
            <pc:sldMk cId="0" sldId="305"/>
            <ac:spMk id="102" creationId="{12609869-9E80-471B-A487-A53288E0E791}"/>
          </ac:spMkLst>
        </pc:spChg>
        <pc:spChg chg="add">
          <ac:chgData name="Lukas Wallrich (Staff)" userId="74c9ee81-4c0d-413a-a571-5c8398ac27a1" providerId="ADAL" clId="{2C206EC4-CF1B-49D1-A0FA-DBF3898827C3}" dt="2022-03-05T12:41:21.954" v="1746" actId="26606"/>
          <ac:spMkLst>
            <pc:docMk/>
            <pc:sldMk cId="0" sldId="305"/>
            <ac:spMk id="104" creationId="{7004738A-9D34-43E8-97D2-CA0EED4F8BE0}"/>
          </ac:spMkLst>
        </pc:spChg>
        <pc:spChg chg="add">
          <ac:chgData name="Lukas Wallrich (Staff)" userId="74c9ee81-4c0d-413a-a571-5c8398ac27a1" providerId="ADAL" clId="{2C206EC4-CF1B-49D1-A0FA-DBF3898827C3}" dt="2022-03-05T12:41:21.954" v="1746" actId="26606"/>
          <ac:spMkLst>
            <pc:docMk/>
            <pc:sldMk cId="0" sldId="305"/>
            <ac:spMk id="106" creationId="{B8B8D07F-F13E-443E-BA68-2D26672D76B9}"/>
          </ac:spMkLst>
        </pc:spChg>
        <pc:spChg chg="add">
          <ac:chgData name="Lukas Wallrich (Staff)" userId="74c9ee81-4c0d-413a-a571-5c8398ac27a1" providerId="ADAL" clId="{2C206EC4-CF1B-49D1-A0FA-DBF3898827C3}" dt="2022-03-05T12:41:21.954" v="1746" actId="26606"/>
          <ac:spMkLst>
            <pc:docMk/>
            <pc:sldMk cId="0" sldId="305"/>
            <ac:spMk id="108" creationId="{2813A4FA-24A5-41ED-A534-3807D1B2F344}"/>
          </ac:spMkLst>
        </pc:spChg>
        <pc:spChg chg="add">
          <ac:chgData name="Lukas Wallrich (Staff)" userId="74c9ee81-4c0d-413a-a571-5c8398ac27a1" providerId="ADAL" clId="{2C206EC4-CF1B-49D1-A0FA-DBF3898827C3}" dt="2022-03-05T12:41:21.954" v="1746" actId="26606"/>
          <ac:spMkLst>
            <pc:docMk/>
            <pc:sldMk cId="0" sldId="305"/>
            <ac:spMk id="110" creationId="{C3944F27-CA70-4E84-A51A-E6BF89558979}"/>
          </ac:spMkLst>
        </pc:spChg>
        <pc:spChg chg="add">
          <ac:chgData name="Lukas Wallrich (Staff)" userId="74c9ee81-4c0d-413a-a571-5c8398ac27a1" providerId="ADAL" clId="{2C206EC4-CF1B-49D1-A0FA-DBF3898827C3}" dt="2022-03-05T12:41:21.954" v="1746" actId="26606"/>
          <ac:spMkLst>
            <pc:docMk/>
            <pc:sldMk cId="0" sldId="305"/>
            <ac:spMk id="923" creationId="{00000000-0000-0000-0000-000000000000}"/>
          </ac:spMkLst>
        </pc:spChg>
        <pc:spChg chg="del">
          <ac:chgData name="Lukas Wallrich (Staff)" userId="74c9ee81-4c0d-413a-a571-5c8398ac27a1" providerId="ADAL" clId="{2C206EC4-CF1B-49D1-A0FA-DBF3898827C3}" dt="2022-03-05T12:41:13.663" v="1741" actId="478"/>
          <ac:spMkLst>
            <pc:docMk/>
            <pc:sldMk cId="0" sldId="305"/>
            <ac:spMk id="927" creationId="{00000000-0000-0000-0000-000000000000}"/>
          </ac:spMkLst>
        </pc:spChg>
        <pc:spChg chg="add">
          <ac:chgData name="Lukas Wallrich (Staff)" userId="74c9ee81-4c0d-413a-a571-5c8398ac27a1" providerId="ADAL" clId="{2C206EC4-CF1B-49D1-A0FA-DBF3898827C3}" dt="2022-03-05T12:41:21.954" v="1746" actId="26606"/>
          <ac:spMkLst>
            <pc:docMk/>
            <pc:sldMk cId="0" sldId="305"/>
            <ac:spMk id="928" creationId="{00000000-0000-0000-0000-000000000000}"/>
          </ac:spMkLst>
        </pc:spChg>
        <pc:spChg chg="add mod">
          <ac:chgData name="Lukas Wallrich (Staff)" userId="74c9ee81-4c0d-413a-a571-5c8398ac27a1" providerId="ADAL" clId="{2C206EC4-CF1B-49D1-A0FA-DBF3898827C3}" dt="2022-03-05T12:42:14.065" v="1803" actId="207"/>
          <ac:spMkLst>
            <pc:docMk/>
            <pc:sldMk cId="0" sldId="305"/>
            <ac:spMk id="929" creationId="{00000000-0000-0000-0000-000000000000}"/>
          </ac:spMkLst>
        </pc:spChg>
        <pc:spChg chg="del">
          <ac:chgData name="Lukas Wallrich (Staff)" userId="74c9ee81-4c0d-413a-a571-5c8398ac27a1" providerId="ADAL" clId="{2C206EC4-CF1B-49D1-A0FA-DBF3898827C3}" dt="2022-03-05T12:41:13.663" v="1741" actId="478"/>
          <ac:spMkLst>
            <pc:docMk/>
            <pc:sldMk cId="0" sldId="305"/>
            <ac:spMk id="930" creationId="{00000000-0000-0000-0000-000000000000}"/>
          </ac:spMkLst>
        </pc:spChg>
        <pc:spChg chg="del mod ord replId">
          <ac:chgData name="Lukas Wallrich (Staff)" userId="74c9ee81-4c0d-413a-a571-5c8398ac27a1" providerId="ADAL" clId="{2C206EC4-CF1B-49D1-A0FA-DBF3898827C3}" dt="2022-03-05T12:41:21.954" v="1746" actId="26606"/>
          <ac:spMkLst>
            <pc:docMk/>
            <pc:sldMk cId="0" sldId="305"/>
            <ac:spMk id="931" creationId="{00000000-0000-0000-0000-000000000000}"/>
          </ac:spMkLst>
        </pc:spChg>
        <pc:spChg chg="del mod replId">
          <ac:chgData name="Lukas Wallrich (Staff)" userId="74c9ee81-4c0d-413a-a571-5c8398ac27a1" providerId="ADAL" clId="{2C206EC4-CF1B-49D1-A0FA-DBF3898827C3}" dt="2022-03-05T12:41:21.954" v="1746" actId="26606"/>
          <ac:spMkLst>
            <pc:docMk/>
            <pc:sldMk cId="0" sldId="305"/>
            <ac:spMk id="932" creationId="{00000000-0000-0000-0000-000000000000}"/>
          </ac:spMkLst>
        </pc:spChg>
        <pc:spChg chg="del mod replId">
          <ac:chgData name="Lukas Wallrich (Staff)" userId="74c9ee81-4c0d-413a-a571-5c8398ac27a1" providerId="ADAL" clId="{2C206EC4-CF1B-49D1-A0FA-DBF3898827C3}" dt="2022-03-05T12:41:21.954" v="1746" actId="26606"/>
          <ac:spMkLst>
            <pc:docMk/>
            <pc:sldMk cId="0" sldId="305"/>
            <ac:spMk id="933" creationId="{00000000-0000-0000-0000-000000000000}"/>
          </ac:spMkLst>
        </pc:spChg>
        <pc:grpChg chg="del">
          <ac:chgData name="Lukas Wallrich (Staff)" userId="74c9ee81-4c0d-413a-a571-5c8398ac27a1" providerId="ADAL" clId="{2C206EC4-CF1B-49D1-A0FA-DBF3898827C3}" dt="2022-03-05T12:41:09.061" v="1740" actId="478"/>
          <ac:grpSpMkLst>
            <pc:docMk/>
            <pc:sldMk cId="0" sldId="305"/>
            <ac:grpSpMk id="926" creationId="{00000000-0000-0000-0000-000000000000}"/>
          </ac:grpSpMkLst>
        </pc:grpChg>
        <pc:picChg chg="add mod">
          <ac:chgData name="Lukas Wallrich (Staff)" userId="74c9ee81-4c0d-413a-a571-5c8398ac27a1" providerId="ADAL" clId="{2C206EC4-CF1B-49D1-A0FA-DBF3898827C3}" dt="2022-03-05T12:41:21.954" v="1746" actId="26606"/>
          <ac:picMkLst>
            <pc:docMk/>
            <pc:sldMk cId="0" sldId="305"/>
            <ac:picMk id="10" creationId="{AC4B6ECB-11FE-402C-A60A-62B29989D551}"/>
          </ac:picMkLst>
        </pc:picChg>
      </pc:sldChg>
      <pc:sldChg chg="del">
        <pc:chgData name="Lukas Wallrich (Staff)" userId="74c9ee81-4c0d-413a-a571-5c8398ac27a1" providerId="ADAL" clId="{2C206EC4-CF1B-49D1-A0FA-DBF3898827C3}" dt="2022-03-05T12:42:49.682" v="1805" actId="47"/>
        <pc:sldMkLst>
          <pc:docMk/>
          <pc:sldMk cId="0" sldId="306"/>
        </pc:sldMkLst>
      </pc:sldChg>
      <pc:sldChg chg="del">
        <pc:chgData name="Lukas Wallrich (Staff)" userId="74c9ee81-4c0d-413a-a571-5c8398ac27a1" providerId="ADAL" clId="{2C206EC4-CF1B-49D1-A0FA-DBF3898827C3}" dt="2022-03-05T12:42:45.274" v="1804" actId="47"/>
        <pc:sldMkLst>
          <pc:docMk/>
          <pc:sldMk cId="0" sldId="308"/>
        </pc:sldMkLst>
      </pc:sldChg>
      <pc:sldChg chg="del">
        <pc:chgData name="Lukas Wallrich (Staff)" userId="74c9ee81-4c0d-413a-a571-5c8398ac27a1" providerId="ADAL" clId="{2C206EC4-CF1B-49D1-A0FA-DBF3898827C3}" dt="2022-03-05T12:42:45.274" v="1804" actId="47"/>
        <pc:sldMkLst>
          <pc:docMk/>
          <pc:sldMk cId="0" sldId="309"/>
        </pc:sldMkLst>
      </pc:sldChg>
      <pc:sldChg chg="modSp mod">
        <pc:chgData name="Lukas Wallrich (Staff)" userId="74c9ee81-4c0d-413a-a571-5c8398ac27a1" providerId="ADAL" clId="{2C206EC4-CF1B-49D1-A0FA-DBF3898827C3}" dt="2022-03-05T13:05:44.294" v="1857" actId="1076"/>
        <pc:sldMkLst>
          <pc:docMk/>
          <pc:sldMk cId="0" sldId="310"/>
        </pc:sldMkLst>
        <pc:spChg chg="mod">
          <ac:chgData name="Lukas Wallrich (Staff)" userId="74c9ee81-4c0d-413a-a571-5c8398ac27a1" providerId="ADAL" clId="{2C206EC4-CF1B-49D1-A0FA-DBF3898827C3}" dt="2022-03-05T13:05:44.294" v="1857" actId="1076"/>
          <ac:spMkLst>
            <pc:docMk/>
            <pc:sldMk cId="0" sldId="310"/>
            <ac:spMk id="978" creationId="{00000000-0000-0000-0000-000000000000}"/>
          </ac:spMkLst>
        </pc:spChg>
        <pc:spChg chg="mod">
          <ac:chgData name="Lukas Wallrich (Staff)" userId="74c9ee81-4c0d-413a-a571-5c8398ac27a1" providerId="ADAL" clId="{2C206EC4-CF1B-49D1-A0FA-DBF3898827C3}" dt="2022-03-05T13:05:44.294" v="1857" actId="1076"/>
          <ac:spMkLst>
            <pc:docMk/>
            <pc:sldMk cId="0" sldId="310"/>
            <ac:spMk id="989" creationId="{00000000-0000-0000-0000-000000000000}"/>
          </ac:spMkLst>
        </pc:spChg>
        <pc:spChg chg="mod">
          <ac:chgData name="Lukas Wallrich (Staff)" userId="74c9ee81-4c0d-413a-a571-5c8398ac27a1" providerId="ADAL" clId="{2C206EC4-CF1B-49D1-A0FA-DBF3898827C3}" dt="2022-03-05T13:05:44.294" v="1857" actId="1076"/>
          <ac:spMkLst>
            <pc:docMk/>
            <pc:sldMk cId="0" sldId="310"/>
            <ac:spMk id="990" creationId="{00000000-0000-0000-0000-000000000000}"/>
          </ac:spMkLst>
        </pc:spChg>
        <pc:grpChg chg="mod">
          <ac:chgData name="Lukas Wallrich (Staff)" userId="74c9ee81-4c0d-413a-a571-5c8398ac27a1" providerId="ADAL" clId="{2C206EC4-CF1B-49D1-A0FA-DBF3898827C3}" dt="2022-03-05T13:05:44.294" v="1857" actId="1076"/>
          <ac:grpSpMkLst>
            <pc:docMk/>
            <pc:sldMk cId="0" sldId="310"/>
            <ac:grpSpMk id="988" creationId="{00000000-0000-0000-0000-000000000000}"/>
          </ac:grpSpMkLst>
        </pc:grpChg>
      </pc:sldChg>
      <pc:sldChg chg="del">
        <pc:chgData name="Lukas Wallrich (Staff)" userId="74c9ee81-4c0d-413a-a571-5c8398ac27a1" providerId="ADAL" clId="{2C206EC4-CF1B-49D1-A0FA-DBF3898827C3}" dt="2022-03-05T12:42:45.274" v="1804" actId="47"/>
        <pc:sldMkLst>
          <pc:docMk/>
          <pc:sldMk cId="0" sldId="311"/>
        </pc:sldMkLst>
      </pc:sldChg>
      <pc:sldChg chg="modSp mod ord">
        <pc:chgData name="Lukas Wallrich (Staff)" userId="74c9ee81-4c0d-413a-a571-5c8398ac27a1" providerId="ADAL" clId="{2C206EC4-CF1B-49D1-A0FA-DBF3898827C3}" dt="2022-03-05T12:43:12.150" v="1808" actId="14100"/>
        <pc:sldMkLst>
          <pc:docMk/>
          <pc:sldMk cId="0" sldId="312"/>
        </pc:sldMkLst>
        <pc:spChg chg="mod">
          <ac:chgData name="Lukas Wallrich (Staff)" userId="74c9ee81-4c0d-413a-a571-5c8398ac27a1" providerId="ADAL" clId="{2C206EC4-CF1B-49D1-A0FA-DBF3898827C3}" dt="2022-03-05T12:43:12.150" v="1808" actId="14100"/>
          <ac:spMkLst>
            <pc:docMk/>
            <pc:sldMk cId="0" sldId="312"/>
            <ac:spMk id="1018" creationId="{00000000-0000-0000-0000-000000000000}"/>
          </ac:spMkLst>
        </pc:spChg>
      </pc:sldChg>
      <pc:sldChg chg="del">
        <pc:chgData name="Lukas Wallrich (Staff)" userId="74c9ee81-4c0d-413a-a571-5c8398ac27a1" providerId="ADAL" clId="{2C206EC4-CF1B-49D1-A0FA-DBF3898827C3}" dt="2022-03-05T13:06:09.823" v="1858" actId="47"/>
        <pc:sldMkLst>
          <pc:docMk/>
          <pc:sldMk cId="0" sldId="313"/>
        </pc:sldMkLst>
      </pc:sldChg>
      <pc:sldChg chg="modSp mod">
        <pc:chgData name="Lukas Wallrich (Staff)" userId="74c9ee81-4c0d-413a-a571-5c8398ac27a1" providerId="ADAL" clId="{2C206EC4-CF1B-49D1-A0FA-DBF3898827C3}" dt="2022-03-05T13:07:23.164" v="1876" actId="1076"/>
        <pc:sldMkLst>
          <pc:docMk/>
          <pc:sldMk cId="0" sldId="314"/>
        </pc:sldMkLst>
        <pc:spChg chg="mod">
          <ac:chgData name="Lukas Wallrich (Staff)" userId="74c9ee81-4c0d-413a-a571-5c8398ac27a1" providerId="ADAL" clId="{2C206EC4-CF1B-49D1-A0FA-DBF3898827C3}" dt="2022-03-05T13:07:23.164" v="1876" actId="1076"/>
          <ac:spMkLst>
            <pc:docMk/>
            <pc:sldMk cId="0" sldId="314"/>
            <ac:spMk id="1044" creationId="{00000000-0000-0000-0000-000000000000}"/>
          </ac:spMkLst>
        </pc:spChg>
        <pc:spChg chg="mod">
          <ac:chgData name="Lukas Wallrich (Staff)" userId="74c9ee81-4c0d-413a-a571-5c8398ac27a1" providerId="ADAL" clId="{2C206EC4-CF1B-49D1-A0FA-DBF3898827C3}" dt="2022-03-05T13:07:17.943" v="1875" actId="1076"/>
          <ac:spMkLst>
            <pc:docMk/>
            <pc:sldMk cId="0" sldId="314"/>
            <ac:spMk id="1045" creationId="{00000000-0000-0000-0000-000000000000}"/>
          </ac:spMkLst>
        </pc:spChg>
        <pc:spChg chg="mod">
          <ac:chgData name="Lukas Wallrich (Staff)" userId="74c9ee81-4c0d-413a-a571-5c8398ac27a1" providerId="ADAL" clId="{2C206EC4-CF1B-49D1-A0FA-DBF3898827C3}" dt="2022-03-05T13:07:04.965" v="1872" actId="1076"/>
          <ac:spMkLst>
            <pc:docMk/>
            <pc:sldMk cId="0" sldId="314"/>
            <ac:spMk id="1052" creationId="{00000000-0000-0000-0000-000000000000}"/>
          </ac:spMkLst>
        </pc:spChg>
        <pc:grpChg chg="mod">
          <ac:chgData name="Lukas Wallrich (Staff)" userId="74c9ee81-4c0d-413a-a571-5c8398ac27a1" providerId="ADAL" clId="{2C206EC4-CF1B-49D1-A0FA-DBF3898827C3}" dt="2022-03-05T13:07:04.965" v="1872" actId="1076"/>
          <ac:grpSpMkLst>
            <pc:docMk/>
            <pc:sldMk cId="0" sldId="314"/>
            <ac:grpSpMk id="1051" creationId="{00000000-0000-0000-0000-000000000000}"/>
          </ac:grpSpMkLst>
        </pc:grpChg>
        <pc:picChg chg="mod">
          <ac:chgData name="Lukas Wallrich (Staff)" userId="74c9ee81-4c0d-413a-a571-5c8398ac27a1" providerId="ADAL" clId="{2C206EC4-CF1B-49D1-A0FA-DBF3898827C3}" dt="2022-03-05T13:07:04.965" v="1872" actId="1076"/>
          <ac:picMkLst>
            <pc:docMk/>
            <pc:sldMk cId="0" sldId="314"/>
            <ac:picMk id="1043" creationId="{00000000-0000-0000-0000-000000000000}"/>
          </ac:picMkLst>
        </pc:picChg>
      </pc:sldChg>
      <pc:sldChg chg="addSp delSp modSp mod addAnim delAnim modAnim">
        <pc:chgData name="Lukas Wallrich (Staff)" userId="74c9ee81-4c0d-413a-a571-5c8398ac27a1" providerId="ADAL" clId="{2C206EC4-CF1B-49D1-A0FA-DBF3898827C3}" dt="2022-03-17T01:32:35.840" v="2239" actId="478"/>
        <pc:sldMkLst>
          <pc:docMk/>
          <pc:sldMk cId="0" sldId="315"/>
        </pc:sldMkLst>
        <pc:spChg chg="add del mod">
          <ac:chgData name="Lukas Wallrich (Staff)" userId="74c9ee81-4c0d-413a-a571-5c8398ac27a1" providerId="ADAL" clId="{2C206EC4-CF1B-49D1-A0FA-DBF3898827C3}" dt="2022-03-17T01:32:35.840" v="2239" actId="478"/>
          <ac:spMkLst>
            <pc:docMk/>
            <pc:sldMk cId="0" sldId="315"/>
            <ac:spMk id="2" creationId="{180B7713-36E7-4503-8225-35914A408035}"/>
          </ac:spMkLst>
        </pc:spChg>
        <pc:spChg chg="mod">
          <ac:chgData name="Lukas Wallrich (Staff)" userId="74c9ee81-4c0d-413a-a571-5c8398ac27a1" providerId="ADAL" clId="{2C206EC4-CF1B-49D1-A0FA-DBF3898827C3}" dt="2022-03-17T01:10:21.812" v="2202"/>
          <ac:spMkLst>
            <pc:docMk/>
            <pc:sldMk cId="0" sldId="315"/>
            <ac:spMk id="16" creationId="{110FDD41-56BD-4B3B-8ABB-576A51BCE3A9}"/>
          </ac:spMkLst>
        </pc:spChg>
        <pc:spChg chg="mod">
          <ac:chgData name="Lukas Wallrich (Staff)" userId="74c9ee81-4c0d-413a-a571-5c8398ac27a1" providerId="ADAL" clId="{2C206EC4-CF1B-49D1-A0FA-DBF3898827C3}" dt="2022-03-17T01:10:21.812" v="2202"/>
          <ac:spMkLst>
            <pc:docMk/>
            <pc:sldMk cId="0" sldId="315"/>
            <ac:spMk id="22" creationId="{B4A10910-E6BD-4F2B-AD4E-4927A5764E77}"/>
          </ac:spMkLst>
        </pc:spChg>
        <pc:spChg chg="mod">
          <ac:chgData name="Lukas Wallrich (Staff)" userId="74c9ee81-4c0d-413a-a571-5c8398ac27a1" providerId="ADAL" clId="{2C206EC4-CF1B-49D1-A0FA-DBF3898827C3}" dt="2022-03-17T01:10:21.812" v="2202"/>
          <ac:spMkLst>
            <pc:docMk/>
            <pc:sldMk cId="0" sldId="315"/>
            <ac:spMk id="28" creationId="{EBCFC1F2-F4DA-4C8B-885E-05B62CC792A6}"/>
          </ac:spMkLst>
        </pc:spChg>
        <pc:spChg chg="mod">
          <ac:chgData name="Lukas Wallrich (Staff)" userId="74c9ee81-4c0d-413a-a571-5c8398ac27a1" providerId="ADAL" clId="{2C206EC4-CF1B-49D1-A0FA-DBF3898827C3}" dt="2022-03-17T01:10:21.812" v="2202"/>
          <ac:spMkLst>
            <pc:docMk/>
            <pc:sldMk cId="0" sldId="315"/>
            <ac:spMk id="34" creationId="{0B389022-3683-4233-B2A1-A7C53D295EEF}"/>
          </ac:spMkLst>
        </pc:spChg>
        <pc:spChg chg="mod">
          <ac:chgData name="Lukas Wallrich (Staff)" userId="74c9ee81-4c0d-413a-a571-5c8398ac27a1" providerId="ADAL" clId="{2C206EC4-CF1B-49D1-A0FA-DBF3898827C3}" dt="2022-03-17T01:10:21.812" v="2202"/>
          <ac:spMkLst>
            <pc:docMk/>
            <pc:sldMk cId="0" sldId="315"/>
            <ac:spMk id="40" creationId="{71CCC08C-3FF0-4E99-B43B-40AB6BF617E3}"/>
          </ac:spMkLst>
        </pc:spChg>
        <pc:spChg chg="add del mod">
          <ac:chgData name="Lukas Wallrich (Staff)" userId="74c9ee81-4c0d-413a-a571-5c8398ac27a1" providerId="ADAL" clId="{2C206EC4-CF1B-49D1-A0FA-DBF3898827C3}" dt="2022-03-17T01:30:21.128" v="2216" actId="478"/>
          <ac:spMkLst>
            <pc:docMk/>
            <pc:sldMk cId="0" sldId="315"/>
            <ac:spMk id="41" creationId="{3FDE6ACB-2C66-4903-A818-B3E5398DC036}"/>
          </ac:spMkLst>
        </pc:spChg>
        <pc:spChg chg="add mod">
          <ac:chgData name="Lukas Wallrich (Staff)" userId="74c9ee81-4c0d-413a-a571-5c8398ac27a1" providerId="ADAL" clId="{2C206EC4-CF1B-49D1-A0FA-DBF3898827C3}" dt="2022-03-17T01:32:32.435" v="2238" actId="571"/>
          <ac:spMkLst>
            <pc:docMk/>
            <pc:sldMk cId="0" sldId="315"/>
            <ac:spMk id="43" creationId="{0ABAE578-2185-4E5A-A695-AA94BEDC3FFF}"/>
          </ac:spMkLst>
        </pc:spChg>
        <pc:spChg chg="del">
          <ac:chgData name="Lukas Wallrich (Staff)" userId="74c9ee81-4c0d-413a-a571-5c8398ac27a1" providerId="ADAL" clId="{2C206EC4-CF1B-49D1-A0FA-DBF3898827C3}" dt="2022-03-17T00:59:55.452" v="2201" actId="478"/>
          <ac:spMkLst>
            <pc:docMk/>
            <pc:sldMk cId="0" sldId="315"/>
            <ac:spMk id="1065" creationId="{00000000-0000-0000-0000-000000000000}"/>
          </ac:spMkLst>
        </pc:spChg>
        <pc:grpChg chg="add del mod">
          <ac:chgData name="Lukas Wallrich (Staff)" userId="74c9ee81-4c0d-413a-a571-5c8398ac27a1" providerId="ADAL" clId="{2C206EC4-CF1B-49D1-A0FA-DBF3898827C3}" dt="2022-03-17T01:10:54.727" v="2206" actId="478"/>
          <ac:grpSpMkLst>
            <pc:docMk/>
            <pc:sldMk cId="0" sldId="315"/>
            <ac:grpSpMk id="14" creationId="{FFAB0DE6-33C2-4E0E-8087-6F8CC57B49AB}"/>
          </ac:grpSpMkLst>
        </pc:grpChg>
        <pc:picChg chg="add del">
          <ac:chgData name="Lukas Wallrich (Staff)" userId="74c9ee81-4c0d-413a-a571-5c8398ac27a1" providerId="ADAL" clId="{2C206EC4-CF1B-49D1-A0FA-DBF3898827C3}" dt="2022-03-17T01:32:23.673" v="2237" actId="478"/>
          <ac:picMkLst>
            <pc:docMk/>
            <pc:sldMk cId="0" sldId="315"/>
            <ac:picMk id="1057" creationId="{00000000-0000-0000-0000-000000000000}"/>
          </ac:picMkLst>
        </pc:picChg>
        <pc:cxnChg chg="mod">
          <ac:chgData name="Lukas Wallrich (Staff)" userId="74c9ee81-4c0d-413a-a571-5c8398ac27a1" providerId="ADAL" clId="{2C206EC4-CF1B-49D1-A0FA-DBF3898827C3}" dt="2022-03-17T01:10:21.812" v="2202"/>
          <ac:cxnSpMkLst>
            <pc:docMk/>
            <pc:sldMk cId="0" sldId="315"/>
            <ac:cxnSpMk id="15" creationId="{0A0DC405-AC74-43EA-B959-09E47E13549A}"/>
          </ac:cxnSpMkLst>
        </pc:cxnChg>
        <pc:cxnChg chg="mod">
          <ac:chgData name="Lukas Wallrich (Staff)" userId="74c9ee81-4c0d-413a-a571-5c8398ac27a1" providerId="ADAL" clId="{2C206EC4-CF1B-49D1-A0FA-DBF3898827C3}" dt="2022-03-17T01:10:21.812" v="2202"/>
          <ac:cxnSpMkLst>
            <pc:docMk/>
            <pc:sldMk cId="0" sldId="315"/>
            <ac:cxnSpMk id="17" creationId="{259B3D59-81F4-4EF8-83BA-3300784933F2}"/>
          </ac:cxnSpMkLst>
        </pc:cxnChg>
        <pc:cxnChg chg="mod">
          <ac:chgData name="Lukas Wallrich (Staff)" userId="74c9ee81-4c0d-413a-a571-5c8398ac27a1" providerId="ADAL" clId="{2C206EC4-CF1B-49D1-A0FA-DBF3898827C3}" dt="2022-03-17T01:10:21.812" v="2202"/>
          <ac:cxnSpMkLst>
            <pc:docMk/>
            <pc:sldMk cId="0" sldId="315"/>
            <ac:cxnSpMk id="18" creationId="{5979CF0A-E024-49BA-ACE7-018BE9821F47}"/>
          </ac:cxnSpMkLst>
        </pc:cxnChg>
        <pc:cxnChg chg="mod">
          <ac:chgData name="Lukas Wallrich (Staff)" userId="74c9ee81-4c0d-413a-a571-5c8398ac27a1" providerId="ADAL" clId="{2C206EC4-CF1B-49D1-A0FA-DBF3898827C3}" dt="2022-03-17T01:10:21.812" v="2202"/>
          <ac:cxnSpMkLst>
            <pc:docMk/>
            <pc:sldMk cId="0" sldId="315"/>
            <ac:cxnSpMk id="19" creationId="{23856923-2697-40EA-B67B-23DA2189841A}"/>
          </ac:cxnSpMkLst>
        </pc:cxnChg>
        <pc:cxnChg chg="mod">
          <ac:chgData name="Lukas Wallrich (Staff)" userId="74c9ee81-4c0d-413a-a571-5c8398ac27a1" providerId="ADAL" clId="{2C206EC4-CF1B-49D1-A0FA-DBF3898827C3}" dt="2022-03-17T01:10:21.812" v="2202"/>
          <ac:cxnSpMkLst>
            <pc:docMk/>
            <pc:sldMk cId="0" sldId="315"/>
            <ac:cxnSpMk id="20" creationId="{6BB653B1-1D2C-4E3C-8B2B-D977455D44AC}"/>
          </ac:cxnSpMkLst>
        </pc:cxnChg>
        <pc:cxnChg chg="mod">
          <ac:chgData name="Lukas Wallrich (Staff)" userId="74c9ee81-4c0d-413a-a571-5c8398ac27a1" providerId="ADAL" clId="{2C206EC4-CF1B-49D1-A0FA-DBF3898827C3}" dt="2022-03-17T01:10:21.812" v="2202"/>
          <ac:cxnSpMkLst>
            <pc:docMk/>
            <pc:sldMk cId="0" sldId="315"/>
            <ac:cxnSpMk id="21" creationId="{90814C44-56AA-4C8B-94AC-463574AC6C5B}"/>
          </ac:cxnSpMkLst>
        </pc:cxnChg>
        <pc:cxnChg chg="mod">
          <ac:chgData name="Lukas Wallrich (Staff)" userId="74c9ee81-4c0d-413a-a571-5c8398ac27a1" providerId="ADAL" clId="{2C206EC4-CF1B-49D1-A0FA-DBF3898827C3}" dt="2022-03-17T01:10:21.812" v="2202"/>
          <ac:cxnSpMkLst>
            <pc:docMk/>
            <pc:sldMk cId="0" sldId="315"/>
            <ac:cxnSpMk id="23" creationId="{5B253270-2986-42FD-BB54-344528F39890}"/>
          </ac:cxnSpMkLst>
        </pc:cxnChg>
        <pc:cxnChg chg="mod">
          <ac:chgData name="Lukas Wallrich (Staff)" userId="74c9ee81-4c0d-413a-a571-5c8398ac27a1" providerId="ADAL" clId="{2C206EC4-CF1B-49D1-A0FA-DBF3898827C3}" dt="2022-03-17T01:10:21.812" v="2202"/>
          <ac:cxnSpMkLst>
            <pc:docMk/>
            <pc:sldMk cId="0" sldId="315"/>
            <ac:cxnSpMk id="24" creationId="{5552B1E0-F892-456E-8BA5-425FC01EACDB}"/>
          </ac:cxnSpMkLst>
        </pc:cxnChg>
        <pc:cxnChg chg="mod">
          <ac:chgData name="Lukas Wallrich (Staff)" userId="74c9ee81-4c0d-413a-a571-5c8398ac27a1" providerId="ADAL" clId="{2C206EC4-CF1B-49D1-A0FA-DBF3898827C3}" dt="2022-03-17T01:10:21.812" v="2202"/>
          <ac:cxnSpMkLst>
            <pc:docMk/>
            <pc:sldMk cId="0" sldId="315"/>
            <ac:cxnSpMk id="25" creationId="{B7C76A15-B996-485C-853D-40261F8698A5}"/>
          </ac:cxnSpMkLst>
        </pc:cxnChg>
        <pc:cxnChg chg="mod">
          <ac:chgData name="Lukas Wallrich (Staff)" userId="74c9ee81-4c0d-413a-a571-5c8398ac27a1" providerId="ADAL" clId="{2C206EC4-CF1B-49D1-A0FA-DBF3898827C3}" dt="2022-03-17T01:10:21.812" v="2202"/>
          <ac:cxnSpMkLst>
            <pc:docMk/>
            <pc:sldMk cId="0" sldId="315"/>
            <ac:cxnSpMk id="26" creationId="{7F2949D3-C8BD-4E4A-AB13-8472AF17BC07}"/>
          </ac:cxnSpMkLst>
        </pc:cxnChg>
        <pc:cxnChg chg="mod">
          <ac:chgData name="Lukas Wallrich (Staff)" userId="74c9ee81-4c0d-413a-a571-5c8398ac27a1" providerId="ADAL" clId="{2C206EC4-CF1B-49D1-A0FA-DBF3898827C3}" dt="2022-03-17T01:10:21.812" v="2202"/>
          <ac:cxnSpMkLst>
            <pc:docMk/>
            <pc:sldMk cId="0" sldId="315"/>
            <ac:cxnSpMk id="27" creationId="{353603CE-2F07-4DD3-B618-91D3F9AC3D96}"/>
          </ac:cxnSpMkLst>
        </pc:cxnChg>
        <pc:cxnChg chg="mod">
          <ac:chgData name="Lukas Wallrich (Staff)" userId="74c9ee81-4c0d-413a-a571-5c8398ac27a1" providerId="ADAL" clId="{2C206EC4-CF1B-49D1-A0FA-DBF3898827C3}" dt="2022-03-17T01:10:21.812" v="2202"/>
          <ac:cxnSpMkLst>
            <pc:docMk/>
            <pc:sldMk cId="0" sldId="315"/>
            <ac:cxnSpMk id="29" creationId="{019B2D36-D459-4F96-BA89-FD554F980F31}"/>
          </ac:cxnSpMkLst>
        </pc:cxnChg>
        <pc:cxnChg chg="mod">
          <ac:chgData name="Lukas Wallrich (Staff)" userId="74c9ee81-4c0d-413a-a571-5c8398ac27a1" providerId="ADAL" clId="{2C206EC4-CF1B-49D1-A0FA-DBF3898827C3}" dt="2022-03-17T01:10:21.812" v="2202"/>
          <ac:cxnSpMkLst>
            <pc:docMk/>
            <pc:sldMk cId="0" sldId="315"/>
            <ac:cxnSpMk id="30" creationId="{EB316EE7-0FC3-4EA1-B9C8-A390F61D1B42}"/>
          </ac:cxnSpMkLst>
        </pc:cxnChg>
        <pc:cxnChg chg="mod">
          <ac:chgData name="Lukas Wallrich (Staff)" userId="74c9ee81-4c0d-413a-a571-5c8398ac27a1" providerId="ADAL" clId="{2C206EC4-CF1B-49D1-A0FA-DBF3898827C3}" dt="2022-03-17T01:10:21.812" v="2202"/>
          <ac:cxnSpMkLst>
            <pc:docMk/>
            <pc:sldMk cId="0" sldId="315"/>
            <ac:cxnSpMk id="31" creationId="{BF0418EF-6050-4E0C-B877-F120BF53BA84}"/>
          </ac:cxnSpMkLst>
        </pc:cxnChg>
        <pc:cxnChg chg="mod">
          <ac:chgData name="Lukas Wallrich (Staff)" userId="74c9ee81-4c0d-413a-a571-5c8398ac27a1" providerId="ADAL" clId="{2C206EC4-CF1B-49D1-A0FA-DBF3898827C3}" dt="2022-03-17T01:10:21.812" v="2202"/>
          <ac:cxnSpMkLst>
            <pc:docMk/>
            <pc:sldMk cId="0" sldId="315"/>
            <ac:cxnSpMk id="32" creationId="{7A4B17B3-384B-4F00-A3E3-018139143210}"/>
          </ac:cxnSpMkLst>
        </pc:cxnChg>
        <pc:cxnChg chg="mod">
          <ac:chgData name="Lukas Wallrich (Staff)" userId="74c9ee81-4c0d-413a-a571-5c8398ac27a1" providerId="ADAL" clId="{2C206EC4-CF1B-49D1-A0FA-DBF3898827C3}" dt="2022-03-17T01:10:21.812" v="2202"/>
          <ac:cxnSpMkLst>
            <pc:docMk/>
            <pc:sldMk cId="0" sldId="315"/>
            <ac:cxnSpMk id="33" creationId="{C54836B0-8DDC-4F0D-B560-8A3CF6AD7654}"/>
          </ac:cxnSpMkLst>
        </pc:cxnChg>
        <pc:cxnChg chg="mod">
          <ac:chgData name="Lukas Wallrich (Staff)" userId="74c9ee81-4c0d-413a-a571-5c8398ac27a1" providerId="ADAL" clId="{2C206EC4-CF1B-49D1-A0FA-DBF3898827C3}" dt="2022-03-17T01:10:21.812" v="2202"/>
          <ac:cxnSpMkLst>
            <pc:docMk/>
            <pc:sldMk cId="0" sldId="315"/>
            <ac:cxnSpMk id="35" creationId="{8EF2CE5A-FE44-4A6A-893E-CA80DB7DDF2D}"/>
          </ac:cxnSpMkLst>
        </pc:cxnChg>
        <pc:cxnChg chg="mod">
          <ac:chgData name="Lukas Wallrich (Staff)" userId="74c9ee81-4c0d-413a-a571-5c8398ac27a1" providerId="ADAL" clId="{2C206EC4-CF1B-49D1-A0FA-DBF3898827C3}" dt="2022-03-17T01:10:21.812" v="2202"/>
          <ac:cxnSpMkLst>
            <pc:docMk/>
            <pc:sldMk cId="0" sldId="315"/>
            <ac:cxnSpMk id="36" creationId="{E182678A-6638-4B8B-97C5-42ADFFDBB2BE}"/>
          </ac:cxnSpMkLst>
        </pc:cxnChg>
        <pc:cxnChg chg="mod">
          <ac:chgData name="Lukas Wallrich (Staff)" userId="74c9ee81-4c0d-413a-a571-5c8398ac27a1" providerId="ADAL" clId="{2C206EC4-CF1B-49D1-A0FA-DBF3898827C3}" dt="2022-03-17T01:10:21.812" v="2202"/>
          <ac:cxnSpMkLst>
            <pc:docMk/>
            <pc:sldMk cId="0" sldId="315"/>
            <ac:cxnSpMk id="37" creationId="{5C60B71C-6821-4DF7-89BD-44CE4A8ABB92}"/>
          </ac:cxnSpMkLst>
        </pc:cxnChg>
        <pc:cxnChg chg="mod">
          <ac:chgData name="Lukas Wallrich (Staff)" userId="74c9ee81-4c0d-413a-a571-5c8398ac27a1" providerId="ADAL" clId="{2C206EC4-CF1B-49D1-A0FA-DBF3898827C3}" dt="2022-03-17T01:10:21.812" v="2202"/>
          <ac:cxnSpMkLst>
            <pc:docMk/>
            <pc:sldMk cId="0" sldId="315"/>
            <ac:cxnSpMk id="38" creationId="{71C571BC-0C31-44EF-9CAE-C2F482046360}"/>
          </ac:cxnSpMkLst>
        </pc:cxnChg>
        <pc:cxnChg chg="mod">
          <ac:chgData name="Lukas Wallrich (Staff)" userId="74c9ee81-4c0d-413a-a571-5c8398ac27a1" providerId="ADAL" clId="{2C206EC4-CF1B-49D1-A0FA-DBF3898827C3}" dt="2022-03-17T01:10:21.812" v="2202"/>
          <ac:cxnSpMkLst>
            <pc:docMk/>
            <pc:sldMk cId="0" sldId="315"/>
            <ac:cxnSpMk id="39" creationId="{F26B8A18-C5A3-46F2-9ADF-41AB86BEC56A}"/>
          </ac:cxnSpMkLst>
        </pc:cxnChg>
      </pc:sldChg>
      <pc:sldChg chg="del">
        <pc:chgData name="Lukas Wallrich (Staff)" userId="74c9ee81-4c0d-413a-a571-5c8398ac27a1" providerId="ADAL" clId="{2C206EC4-CF1B-49D1-A0FA-DBF3898827C3}" dt="2022-03-05T13:08:27.925" v="1877" actId="47"/>
        <pc:sldMkLst>
          <pc:docMk/>
          <pc:sldMk cId="0" sldId="316"/>
        </pc:sldMkLst>
      </pc:sldChg>
      <pc:sldChg chg="ord">
        <pc:chgData name="Lukas Wallrich (Staff)" userId="74c9ee81-4c0d-413a-a571-5c8398ac27a1" providerId="ADAL" clId="{2C206EC4-CF1B-49D1-A0FA-DBF3898827C3}" dt="2022-03-05T13:10:15.129" v="2026"/>
        <pc:sldMkLst>
          <pc:docMk/>
          <pc:sldMk cId="0" sldId="317"/>
        </pc:sldMkLst>
      </pc:sldChg>
      <pc:sldChg chg="ord">
        <pc:chgData name="Lukas Wallrich (Staff)" userId="74c9ee81-4c0d-413a-a571-5c8398ac27a1" providerId="ADAL" clId="{2C206EC4-CF1B-49D1-A0FA-DBF3898827C3}" dt="2022-03-05T13:10:15.129" v="2026"/>
        <pc:sldMkLst>
          <pc:docMk/>
          <pc:sldMk cId="0" sldId="318"/>
        </pc:sldMkLst>
      </pc:sldChg>
      <pc:sldChg chg="addSp delSp modSp mod delAnim">
        <pc:chgData name="Lukas Wallrich (Staff)" userId="74c9ee81-4c0d-413a-a571-5c8398ac27a1" providerId="ADAL" clId="{2C206EC4-CF1B-49D1-A0FA-DBF3898827C3}" dt="2022-03-17T01:32:48.402" v="2241"/>
        <pc:sldMkLst>
          <pc:docMk/>
          <pc:sldMk cId="0" sldId="319"/>
        </pc:sldMkLst>
        <pc:spChg chg="add mod">
          <ac:chgData name="Lukas Wallrich (Staff)" userId="74c9ee81-4c0d-413a-a571-5c8398ac27a1" providerId="ADAL" clId="{2C206EC4-CF1B-49D1-A0FA-DBF3898827C3}" dt="2022-03-17T01:32:48.402" v="2241"/>
          <ac:spMkLst>
            <pc:docMk/>
            <pc:sldMk cId="0" sldId="319"/>
            <ac:spMk id="6" creationId="{E99B3EE0-292A-4C43-B7B2-9B60594089F7}"/>
          </ac:spMkLst>
        </pc:spChg>
        <pc:spChg chg="mod">
          <ac:chgData name="Lukas Wallrich (Staff)" userId="74c9ee81-4c0d-413a-a571-5c8398ac27a1" providerId="ADAL" clId="{2C206EC4-CF1B-49D1-A0FA-DBF3898827C3}" dt="2022-03-05T13:10:26.261" v="2028" actId="20577"/>
          <ac:spMkLst>
            <pc:docMk/>
            <pc:sldMk cId="0" sldId="319"/>
            <ac:spMk id="1098" creationId="{00000000-0000-0000-0000-000000000000}"/>
          </ac:spMkLst>
        </pc:spChg>
        <pc:picChg chg="del">
          <ac:chgData name="Lukas Wallrich (Staff)" userId="74c9ee81-4c0d-413a-a571-5c8398ac27a1" providerId="ADAL" clId="{2C206EC4-CF1B-49D1-A0FA-DBF3898827C3}" dt="2022-03-17T01:32:47.243" v="2240" actId="478"/>
          <ac:picMkLst>
            <pc:docMk/>
            <pc:sldMk cId="0" sldId="319"/>
            <ac:picMk id="1100" creationId="{00000000-0000-0000-0000-000000000000}"/>
          </ac:picMkLst>
        </pc:picChg>
      </pc:sldChg>
      <pc:sldChg chg="addSp modSp mod">
        <pc:chgData name="Lukas Wallrich (Staff)" userId="74c9ee81-4c0d-413a-a571-5c8398ac27a1" providerId="ADAL" clId="{2C206EC4-CF1B-49D1-A0FA-DBF3898827C3}" dt="2022-03-05T13:13:02.014" v="2126" actId="1036"/>
        <pc:sldMkLst>
          <pc:docMk/>
          <pc:sldMk cId="1005910225" sldId="320"/>
        </pc:sldMkLst>
        <pc:spChg chg="add mod">
          <ac:chgData name="Lukas Wallrich (Staff)" userId="74c9ee81-4c0d-413a-a571-5c8398ac27a1" providerId="ADAL" clId="{2C206EC4-CF1B-49D1-A0FA-DBF3898827C3}" dt="2022-03-05T13:13:02.014" v="2126" actId="1036"/>
          <ac:spMkLst>
            <pc:docMk/>
            <pc:sldMk cId="1005910225" sldId="320"/>
            <ac:spMk id="6" creationId="{B5DB0811-A0E1-494D-84E8-7FF7B3893170}"/>
          </ac:spMkLst>
        </pc:spChg>
      </pc:sldChg>
      <pc:sldChg chg="addSp modSp new mod modClrScheme modShow chgLayout">
        <pc:chgData name="Lukas Wallrich (Staff)" userId="74c9ee81-4c0d-413a-a571-5c8398ac27a1" providerId="ADAL" clId="{2C206EC4-CF1B-49D1-A0FA-DBF3898827C3}" dt="2022-03-05T12:14:00.404" v="904" actId="729"/>
        <pc:sldMkLst>
          <pc:docMk/>
          <pc:sldMk cId="2871846133" sldId="321"/>
        </pc:sldMkLst>
        <pc:spChg chg="add mod">
          <ac:chgData name="Lukas Wallrich (Staff)" userId="74c9ee81-4c0d-413a-a571-5c8398ac27a1" providerId="ADAL" clId="{2C206EC4-CF1B-49D1-A0FA-DBF3898827C3}" dt="2022-03-05T12:12:36.308" v="742" actId="20577"/>
          <ac:spMkLst>
            <pc:docMk/>
            <pc:sldMk cId="2871846133" sldId="321"/>
            <ac:spMk id="2" creationId="{AD42200E-4738-4B2F-A823-9A2AAF0BFDA1}"/>
          </ac:spMkLst>
        </pc:spChg>
        <pc:spChg chg="add mod">
          <ac:chgData name="Lukas Wallrich (Staff)" userId="74c9ee81-4c0d-413a-a571-5c8398ac27a1" providerId="ADAL" clId="{2C206EC4-CF1B-49D1-A0FA-DBF3898827C3}" dt="2022-03-05T12:13:55.068" v="903" actId="20577"/>
          <ac:spMkLst>
            <pc:docMk/>
            <pc:sldMk cId="2871846133" sldId="321"/>
            <ac:spMk id="3" creationId="{9E9DAA85-AE0D-4FC5-94F5-684DD8B6AAD2}"/>
          </ac:spMkLst>
        </pc:spChg>
      </pc:sldChg>
      <pc:sldChg chg="modSp add del mod">
        <pc:chgData name="Lukas Wallrich (Staff)" userId="74c9ee81-4c0d-413a-a571-5c8398ac27a1" providerId="ADAL" clId="{2C206EC4-CF1B-49D1-A0FA-DBF3898827C3}" dt="2022-03-05T12:25:50.739" v="1426" actId="47"/>
        <pc:sldMkLst>
          <pc:docMk/>
          <pc:sldMk cId="2939436853" sldId="322"/>
        </pc:sldMkLst>
        <pc:spChg chg="mod">
          <ac:chgData name="Lukas Wallrich (Staff)" userId="74c9ee81-4c0d-413a-a571-5c8398ac27a1" providerId="ADAL" clId="{2C206EC4-CF1B-49D1-A0FA-DBF3898827C3}" dt="2022-03-05T12:19:22.181" v="1106" actId="14100"/>
          <ac:spMkLst>
            <pc:docMk/>
            <pc:sldMk cId="2939436853" sldId="322"/>
            <ac:spMk id="523" creationId="{00000000-0000-0000-0000-000000000000}"/>
          </ac:spMkLst>
        </pc:spChg>
      </pc:sldChg>
      <pc:sldChg chg="delSp modSp add mod delAnim">
        <pc:chgData name="Lukas Wallrich (Staff)" userId="74c9ee81-4c0d-413a-a571-5c8398ac27a1" providerId="ADAL" clId="{2C206EC4-CF1B-49D1-A0FA-DBF3898827C3}" dt="2022-03-05T12:26:57.502" v="1434" actId="1076"/>
        <pc:sldMkLst>
          <pc:docMk/>
          <pc:sldMk cId="960263121" sldId="323"/>
        </pc:sldMkLst>
        <pc:spChg chg="mod">
          <ac:chgData name="Lukas Wallrich (Staff)" userId="74c9ee81-4c0d-413a-a571-5c8398ac27a1" providerId="ADAL" clId="{2C206EC4-CF1B-49D1-A0FA-DBF3898827C3}" dt="2022-03-05T12:26:57.502" v="1434" actId="1076"/>
          <ac:spMkLst>
            <pc:docMk/>
            <pc:sldMk cId="960263121" sldId="323"/>
            <ac:spMk id="5" creationId="{9DF88631-E0F4-44CA-977B-45A2E2F71834}"/>
          </ac:spMkLst>
        </pc:spChg>
        <pc:spChg chg="mod">
          <ac:chgData name="Lukas Wallrich (Staff)" userId="74c9ee81-4c0d-413a-a571-5c8398ac27a1" providerId="ADAL" clId="{2C206EC4-CF1B-49D1-A0FA-DBF3898827C3}" dt="2022-03-05T12:26:57.502" v="1434" actId="1076"/>
          <ac:spMkLst>
            <pc:docMk/>
            <pc:sldMk cId="960263121" sldId="323"/>
            <ac:spMk id="6" creationId="{24755C10-C9FF-4F45-8AD6-BCD5C1100CD6}"/>
          </ac:spMkLst>
        </pc:spChg>
        <pc:spChg chg="del">
          <ac:chgData name="Lukas Wallrich (Staff)" userId="74c9ee81-4c0d-413a-a571-5c8398ac27a1" providerId="ADAL" clId="{2C206EC4-CF1B-49D1-A0FA-DBF3898827C3}" dt="2022-03-05T12:20:03.349" v="1147" actId="478"/>
          <ac:spMkLst>
            <pc:docMk/>
            <pc:sldMk cId="960263121" sldId="323"/>
            <ac:spMk id="7" creationId="{5CD9A23A-8FB6-4F4B-A361-3CA2F435F373}"/>
          </ac:spMkLst>
        </pc:spChg>
        <pc:spChg chg="mod">
          <ac:chgData name="Lukas Wallrich (Staff)" userId="74c9ee81-4c0d-413a-a571-5c8398ac27a1" providerId="ADAL" clId="{2C206EC4-CF1B-49D1-A0FA-DBF3898827C3}" dt="2022-03-05T12:26:53.295" v="1433" actId="20577"/>
          <ac:spMkLst>
            <pc:docMk/>
            <pc:sldMk cId="960263121" sldId="323"/>
            <ac:spMk id="523" creationId="{00000000-0000-0000-0000-000000000000}"/>
          </ac:spMkLst>
        </pc:spChg>
      </pc:sldChg>
      <pc:sldChg chg="addSp delSp modSp add mod delAnim modAnim">
        <pc:chgData name="Lukas Wallrich (Staff)" userId="74c9ee81-4c0d-413a-a571-5c8398ac27a1" providerId="ADAL" clId="{2C206EC4-CF1B-49D1-A0FA-DBF3898827C3}" dt="2022-03-05T12:27:50.222" v="1443" actId="206"/>
        <pc:sldMkLst>
          <pc:docMk/>
          <pc:sldMk cId="2844483814" sldId="324"/>
        </pc:sldMkLst>
        <pc:spChg chg="del">
          <ac:chgData name="Lukas Wallrich (Staff)" userId="74c9ee81-4c0d-413a-a571-5c8398ac27a1" providerId="ADAL" clId="{2C206EC4-CF1B-49D1-A0FA-DBF3898827C3}" dt="2022-03-05T12:22:04.901" v="1314" actId="478"/>
          <ac:spMkLst>
            <pc:docMk/>
            <pc:sldMk cId="2844483814" sldId="324"/>
            <ac:spMk id="5" creationId="{9DF88631-E0F4-44CA-977B-45A2E2F71834}"/>
          </ac:spMkLst>
        </pc:spChg>
        <pc:spChg chg="del">
          <ac:chgData name="Lukas Wallrich (Staff)" userId="74c9ee81-4c0d-413a-a571-5c8398ac27a1" providerId="ADAL" clId="{2C206EC4-CF1B-49D1-A0FA-DBF3898827C3}" dt="2022-03-05T12:22:04.901" v="1314" actId="478"/>
          <ac:spMkLst>
            <pc:docMk/>
            <pc:sldMk cId="2844483814" sldId="324"/>
            <ac:spMk id="6" creationId="{24755C10-C9FF-4F45-8AD6-BCD5C1100CD6}"/>
          </ac:spMkLst>
        </pc:spChg>
        <pc:spChg chg="add del mod">
          <ac:chgData name="Lukas Wallrich (Staff)" userId="74c9ee81-4c0d-413a-a571-5c8398ac27a1" providerId="ADAL" clId="{2C206EC4-CF1B-49D1-A0FA-DBF3898827C3}" dt="2022-03-05T12:21:57.561" v="1311"/>
          <ac:spMkLst>
            <pc:docMk/>
            <pc:sldMk cId="2844483814" sldId="324"/>
            <ac:spMk id="7" creationId="{0E19628D-A02B-4A6E-A3CD-BBA95DDADB55}"/>
          </ac:spMkLst>
        </pc:spChg>
        <pc:spChg chg="add mod">
          <ac:chgData name="Lukas Wallrich (Staff)" userId="74c9ee81-4c0d-413a-a571-5c8398ac27a1" providerId="ADAL" clId="{2C206EC4-CF1B-49D1-A0FA-DBF3898827C3}" dt="2022-03-05T12:27:08.612" v="1437" actId="1076"/>
          <ac:spMkLst>
            <pc:docMk/>
            <pc:sldMk cId="2844483814" sldId="324"/>
            <ac:spMk id="8" creationId="{1165B51F-C1FA-4744-92CD-9A4E1287AF82}"/>
          </ac:spMkLst>
        </pc:spChg>
        <pc:spChg chg="add del mod">
          <ac:chgData name="Lukas Wallrich (Staff)" userId="74c9ee81-4c0d-413a-a571-5c8398ac27a1" providerId="ADAL" clId="{2C206EC4-CF1B-49D1-A0FA-DBF3898827C3}" dt="2022-03-05T12:24:50.013" v="1391" actId="478"/>
          <ac:spMkLst>
            <pc:docMk/>
            <pc:sldMk cId="2844483814" sldId="324"/>
            <ac:spMk id="9" creationId="{94450BB6-1002-4D18-B7A7-3EC07AC7CB84}"/>
          </ac:spMkLst>
        </pc:spChg>
        <pc:spChg chg="add mod">
          <ac:chgData name="Lukas Wallrich (Staff)" userId="74c9ee81-4c0d-413a-a571-5c8398ac27a1" providerId="ADAL" clId="{2C206EC4-CF1B-49D1-A0FA-DBF3898827C3}" dt="2022-03-05T12:27:08.612" v="1437" actId="1076"/>
          <ac:spMkLst>
            <pc:docMk/>
            <pc:sldMk cId="2844483814" sldId="324"/>
            <ac:spMk id="10" creationId="{8714E6CC-A826-4AF1-BDB3-4C92952D29C4}"/>
          </ac:spMkLst>
        </pc:spChg>
        <pc:spChg chg="add mod">
          <ac:chgData name="Lukas Wallrich (Staff)" userId="74c9ee81-4c0d-413a-a571-5c8398ac27a1" providerId="ADAL" clId="{2C206EC4-CF1B-49D1-A0FA-DBF3898827C3}" dt="2022-03-05T12:27:50.222" v="1443" actId="206"/>
          <ac:spMkLst>
            <pc:docMk/>
            <pc:sldMk cId="2844483814" sldId="324"/>
            <ac:spMk id="11" creationId="{2E5F3499-7F0C-45D1-B7C0-EAF8BFCE3D3F}"/>
          </ac:spMkLst>
        </pc:spChg>
        <pc:spChg chg="mod">
          <ac:chgData name="Lukas Wallrich (Staff)" userId="74c9ee81-4c0d-413a-a571-5c8398ac27a1" providerId="ADAL" clId="{2C206EC4-CF1B-49D1-A0FA-DBF3898827C3}" dt="2022-03-05T12:27:03.368" v="1436" actId="20577"/>
          <ac:spMkLst>
            <pc:docMk/>
            <pc:sldMk cId="2844483814" sldId="324"/>
            <ac:spMk id="523" creationId="{00000000-0000-0000-0000-000000000000}"/>
          </ac:spMkLst>
        </pc:spChg>
      </pc:sldChg>
      <pc:sldChg chg="add">
        <pc:chgData name="Lukas Wallrich (Staff)" userId="74c9ee81-4c0d-413a-a571-5c8398ac27a1" providerId="ADAL" clId="{2C206EC4-CF1B-49D1-A0FA-DBF3898827C3}" dt="2022-03-05T12:26:36.688" v="1430" actId="2890"/>
        <pc:sldMkLst>
          <pc:docMk/>
          <pc:sldMk cId="90126886" sldId="325"/>
        </pc:sldMkLst>
      </pc:sldChg>
      <pc:sldChg chg="addSp delSp modSp new mod setBg">
        <pc:chgData name="Lukas Wallrich (Staff)" userId="74c9ee81-4c0d-413a-a571-5c8398ac27a1" providerId="ADAL" clId="{2C206EC4-CF1B-49D1-A0FA-DBF3898827C3}" dt="2022-03-05T12:38:49.092" v="1725" actId="1076"/>
        <pc:sldMkLst>
          <pc:docMk/>
          <pc:sldMk cId="2617231343" sldId="326"/>
        </pc:sldMkLst>
        <pc:spChg chg="mod">
          <ac:chgData name="Lukas Wallrich (Staff)" userId="74c9ee81-4c0d-413a-a571-5c8398ac27a1" providerId="ADAL" clId="{2C206EC4-CF1B-49D1-A0FA-DBF3898827C3}" dt="2022-03-05T12:38:24.366" v="1671" actId="20577"/>
          <ac:spMkLst>
            <pc:docMk/>
            <pc:sldMk cId="2617231343" sldId="326"/>
            <ac:spMk id="2" creationId="{1D5EA892-41F2-409F-BA4B-678530775C98}"/>
          </ac:spMkLst>
        </pc:spChg>
        <pc:spChg chg="del">
          <ac:chgData name="Lukas Wallrich (Staff)" userId="74c9ee81-4c0d-413a-a571-5c8398ac27a1" providerId="ADAL" clId="{2C206EC4-CF1B-49D1-A0FA-DBF3898827C3}" dt="2022-03-05T12:35:28.976" v="1557" actId="478"/>
          <ac:spMkLst>
            <pc:docMk/>
            <pc:sldMk cId="2617231343" sldId="326"/>
            <ac:spMk id="3" creationId="{BD86C2F2-AC3B-419A-BD16-C763E60BFB40}"/>
          </ac:spMkLst>
        </pc:spChg>
        <pc:spChg chg="add mod">
          <ac:chgData name="Lukas Wallrich (Staff)" userId="74c9ee81-4c0d-413a-a571-5c8398ac27a1" providerId="ADAL" clId="{2C206EC4-CF1B-49D1-A0FA-DBF3898827C3}" dt="2022-03-05T12:38:03.770" v="1653" actId="313"/>
          <ac:spMkLst>
            <pc:docMk/>
            <pc:sldMk cId="2617231343" sldId="326"/>
            <ac:spMk id="11" creationId="{8D33EE66-E30B-49AF-A69E-C9A1D8009315}"/>
          </ac:spMkLst>
        </pc:spChg>
        <pc:spChg chg="add mod">
          <ac:chgData name="Lukas Wallrich (Staff)" userId="74c9ee81-4c0d-413a-a571-5c8398ac27a1" providerId="ADAL" clId="{2C206EC4-CF1B-49D1-A0FA-DBF3898827C3}" dt="2022-03-05T12:38:49.092" v="1725" actId="1076"/>
          <ac:spMkLst>
            <pc:docMk/>
            <pc:sldMk cId="2617231343" sldId="326"/>
            <ac:spMk id="12" creationId="{709A78C0-05CD-441A-9687-F071128A9CAF}"/>
          </ac:spMkLst>
        </pc:spChg>
        <pc:spChg chg="add">
          <ac:chgData name="Lukas Wallrich (Staff)" userId="74c9ee81-4c0d-413a-a571-5c8398ac27a1" providerId="ADAL" clId="{2C206EC4-CF1B-49D1-A0FA-DBF3898827C3}" dt="2022-03-05T12:37:07.054" v="1567" actId="26606"/>
          <ac:spMkLst>
            <pc:docMk/>
            <pc:sldMk cId="2617231343" sldId="326"/>
            <ac:spMk id="73" creationId="{2151139A-886F-4B97-8815-729AD3831BBD}"/>
          </ac:spMkLst>
        </pc:spChg>
        <pc:spChg chg="add">
          <ac:chgData name="Lukas Wallrich (Staff)" userId="74c9ee81-4c0d-413a-a571-5c8398ac27a1" providerId="ADAL" clId="{2C206EC4-CF1B-49D1-A0FA-DBF3898827C3}" dt="2022-03-05T12:37:07.054" v="1567" actId="26606"/>
          <ac:spMkLst>
            <pc:docMk/>
            <pc:sldMk cId="2617231343" sldId="326"/>
            <ac:spMk id="75" creationId="{AB5E08C4-8CDD-4623-A5B8-E998C6DEE3B7}"/>
          </ac:spMkLst>
        </pc:spChg>
        <pc:spChg chg="add">
          <ac:chgData name="Lukas Wallrich (Staff)" userId="74c9ee81-4c0d-413a-a571-5c8398ac27a1" providerId="ADAL" clId="{2C206EC4-CF1B-49D1-A0FA-DBF3898827C3}" dt="2022-03-05T12:37:07.054" v="1567" actId="26606"/>
          <ac:spMkLst>
            <pc:docMk/>
            <pc:sldMk cId="2617231343" sldId="326"/>
            <ac:spMk id="77" creationId="{15F33878-D502-4FFA-8ACE-F2AECDB2A23F}"/>
          </ac:spMkLst>
        </pc:spChg>
        <pc:spChg chg="add">
          <ac:chgData name="Lukas Wallrich (Staff)" userId="74c9ee81-4c0d-413a-a571-5c8398ac27a1" providerId="ADAL" clId="{2C206EC4-CF1B-49D1-A0FA-DBF3898827C3}" dt="2022-03-05T12:37:07.054" v="1567" actId="26606"/>
          <ac:spMkLst>
            <pc:docMk/>
            <pc:sldMk cId="2617231343" sldId="326"/>
            <ac:spMk id="79" creationId="{D3539FEE-81D3-4406-802E-60B20B16F4F6}"/>
          </ac:spMkLst>
        </pc:spChg>
        <pc:spChg chg="add">
          <ac:chgData name="Lukas Wallrich (Staff)" userId="74c9ee81-4c0d-413a-a571-5c8398ac27a1" providerId="ADAL" clId="{2C206EC4-CF1B-49D1-A0FA-DBF3898827C3}" dt="2022-03-05T12:37:07.054" v="1567" actId="26606"/>
          <ac:spMkLst>
            <pc:docMk/>
            <pc:sldMk cId="2617231343" sldId="326"/>
            <ac:spMk id="81" creationId="{DC701763-729E-462F-A5A8-E0DEFEB1E2E4}"/>
          </ac:spMkLst>
        </pc:spChg>
        <pc:picChg chg="add mod">
          <ac:chgData name="Lukas Wallrich (Staff)" userId="74c9ee81-4c0d-413a-a571-5c8398ac27a1" providerId="ADAL" clId="{2C206EC4-CF1B-49D1-A0FA-DBF3898827C3}" dt="2022-03-05T12:37:55.076" v="1647" actId="1076"/>
          <ac:picMkLst>
            <pc:docMk/>
            <pc:sldMk cId="2617231343" sldId="326"/>
            <ac:picMk id="1026" creationId="{3DDD522B-1DA2-4BE7-810A-B8B0A4C81182}"/>
          </ac:picMkLst>
        </pc:picChg>
        <pc:picChg chg="add mod">
          <ac:chgData name="Lukas Wallrich (Staff)" userId="74c9ee81-4c0d-413a-a571-5c8398ac27a1" providerId="ADAL" clId="{2C206EC4-CF1B-49D1-A0FA-DBF3898827C3}" dt="2022-03-05T12:38:49.092" v="1725" actId="1076"/>
          <ac:picMkLst>
            <pc:docMk/>
            <pc:sldMk cId="2617231343" sldId="326"/>
            <ac:picMk id="1028" creationId="{3F20903C-C954-4B8B-8B9B-3193F5A513E2}"/>
          </ac:picMkLst>
        </pc:picChg>
      </pc:sldChg>
      <pc:sldChg chg="addSp modSp add mod">
        <pc:chgData name="Lukas Wallrich (Staff)" userId="74c9ee81-4c0d-413a-a571-5c8398ac27a1" providerId="ADAL" clId="{2C206EC4-CF1B-49D1-A0FA-DBF3898827C3}" dt="2022-03-17T00:58:40.082" v="2199" actId="1076"/>
        <pc:sldMkLst>
          <pc:docMk/>
          <pc:sldMk cId="2567962357" sldId="327"/>
        </pc:sldMkLst>
        <pc:spChg chg="add mod">
          <ac:chgData name="Lukas Wallrich (Staff)" userId="74c9ee81-4c0d-413a-a571-5c8398ac27a1" providerId="ADAL" clId="{2C206EC4-CF1B-49D1-A0FA-DBF3898827C3}" dt="2022-03-17T00:58:20.966" v="2165" actId="20577"/>
          <ac:spMkLst>
            <pc:docMk/>
            <pc:sldMk cId="2567962357" sldId="327"/>
            <ac:spMk id="17" creationId="{B34015F5-817C-46C7-83DB-E5003BD0C37A}"/>
          </ac:spMkLst>
        </pc:spChg>
        <pc:spChg chg="mod">
          <ac:chgData name="Lukas Wallrich (Staff)" userId="74c9ee81-4c0d-413a-a571-5c8398ac27a1" providerId="ADAL" clId="{2C206EC4-CF1B-49D1-A0FA-DBF3898827C3}" dt="2022-03-17T00:58:40.082" v="2199" actId="1076"/>
          <ac:spMkLst>
            <pc:docMk/>
            <pc:sldMk cId="2567962357" sldId="327"/>
            <ac:spMk id="1006" creationId="{00000000-0000-0000-0000-000000000000}"/>
          </ac:spMkLst>
        </pc:spChg>
        <pc:spChg chg="mod">
          <ac:chgData name="Lukas Wallrich (Staff)" userId="74c9ee81-4c0d-413a-a571-5c8398ac27a1" providerId="ADAL" clId="{2C206EC4-CF1B-49D1-A0FA-DBF3898827C3}" dt="2022-03-05T13:05:16.222" v="1854" actId="207"/>
          <ac:spMkLst>
            <pc:docMk/>
            <pc:sldMk cId="2567962357" sldId="327"/>
            <ac:spMk id="1007" creationId="{00000000-0000-0000-0000-000000000000}"/>
          </ac:spMkLst>
        </pc:spChg>
        <pc:spChg chg="mod">
          <ac:chgData name="Lukas Wallrich (Staff)" userId="74c9ee81-4c0d-413a-a571-5c8398ac27a1" providerId="ADAL" clId="{2C206EC4-CF1B-49D1-A0FA-DBF3898827C3}" dt="2022-03-05T13:05:16.222" v="1854" actId="207"/>
          <ac:spMkLst>
            <pc:docMk/>
            <pc:sldMk cId="2567962357" sldId="327"/>
            <ac:spMk id="1008" creationId="{00000000-0000-0000-0000-000000000000}"/>
          </ac:spMkLst>
        </pc:spChg>
        <pc:spChg chg="mod">
          <ac:chgData name="Lukas Wallrich (Staff)" userId="74c9ee81-4c0d-413a-a571-5c8398ac27a1" providerId="ADAL" clId="{2C206EC4-CF1B-49D1-A0FA-DBF3898827C3}" dt="2022-03-05T13:05:16.222" v="1854" actId="207"/>
          <ac:spMkLst>
            <pc:docMk/>
            <pc:sldMk cId="2567962357" sldId="327"/>
            <ac:spMk id="1009" creationId="{00000000-0000-0000-0000-000000000000}"/>
          </ac:spMkLst>
        </pc:spChg>
        <pc:spChg chg="mod">
          <ac:chgData name="Lukas Wallrich (Staff)" userId="74c9ee81-4c0d-413a-a571-5c8398ac27a1" providerId="ADAL" clId="{2C206EC4-CF1B-49D1-A0FA-DBF3898827C3}" dt="2022-03-05T13:05:16.222" v="1854" actId="207"/>
          <ac:spMkLst>
            <pc:docMk/>
            <pc:sldMk cId="2567962357" sldId="327"/>
            <ac:spMk id="1010" creationId="{00000000-0000-0000-0000-000000000000}"/>
          </ac:spMkLst>
        </pc:spChg>
        <pc:spChg chg="mod">
          <ac:chgData name="Lukas Wallrich (Staff)" userId="74c9ee81-4c0d-413a-a571-5c8398ac27a1" providerId="ADAL" clId="{2C206EC4-CF1B-49D1-A0FA-DBF3898827C3}" dt="2022-03-05T13:05:16.222" v="1854" actId="207"/>
          <ac:spMkLst>
            <pc:docMk/>
            <pc:sldMk cId="2567962357" sldId="327"/>
            <ac:spMk id="1012" creationId="{00000000-0000-0000-0000-000000000000}"/>
          </ac:spMkLst>
        </pc:spChg>
        <pc:spChg chg="mod">
          <ac:chgData name="Lukas Wallrich (Staff)" userId="74c9ee81-4c0d-413a-a571-5c8398ac27a1" providerId="ADAL" clId="{2C206EC4-CF1B-49D1-A0FA-DBF3898827C3}" dt="2022-03-05T13:05:16.222" v="1854" actId="207"/>
          <ac:spMkLst>
            <pc:docMk/>
            <pc:sldMk cId="2567962357" sldId="327"/>
            <ac:spMk id="1013" creationId="{00000000-0000-0000-0000-000000000000}"/>
          </ac:spMkLst>
        </pc:spChg>
        <pc:spChg chg="mod">
          <ac:chgData name="Lukas Wallrich (Staff)" userId="74c9ee81-4c0d-413a-a571-5c8398ac27a1" providerId="ADAL" clId="{2C206EC4-CF1B-49D1-A0FA-DBF3898827C3}" dt="2022-03-05T13:05:16.222" v="1854" actId="207"/>
          <ac:spMkLst>
            <pc:docMk/>
            <pc:sldMk cId="2567962357" sldId="327"/>
            <ac:spMk id="1014" creationId="{00000000-0000-0000-0000-000000000000}"/>
          </ac:spMkLst>
        </pc:spChg>
        <pc:spChg chg="mod">
          <ac:chgData name="Lukas Wallrich (Staff)" userId="74c9ee81-4c0d-413a-a571-5c8398ac27a1" providerId="ADAL" clId="{2C206EC4-CF1B-49D1-A0FA-DBF3898827C3}" dt="2022-03-05T13:05:16.222" v="1854" actId="207"/>
          <ac:spMkLst>
            <pc:docMk/>
            <pc:sldMk cId="2567962357" sldId="327"/>
            <ac:spMk id="1015" creationId="{00000000-0000-0000-0000-000000000000}"/>
          </ac:spMkLst>
        </pc:spChg>
        <pc:spChg chg="mod">
          <ac:chgData name="Lukas Wallrich (Staff)" userId="74c9ee81-4c0d-413a-a571-5c8398ac27a1" providerId="ADAL" clId="{2C206EC4-CF1B-49D1-A0FA-DBF3898827C3}" dt="2022-03-05T13:05:18.765" v="1855" actId="207"/>
          <ac:spMkLst>
            <pc:docMk/>
            <pc:sldMk cId="2567962357" sldId="327"/>
            <ac:spMk id="1017" creationId="{00000000-0000-0000-0000-000000000000}"/>
          </ac:spMkLst>
        </pc:spChg>
        <pc:spChg chg="mod">
          <ac:chgData name="Lukas Wallrich (Staff)" userId="74c9ee81-4c0d-413a-a571-5c8398ac27a1" providerId="ADAL" clId="{2C206EC4-CF1B-49D1-A0FA-DBF3898827C3}" dt="2022-03-05T13:05:16.222" v="1854" actId="207"/>
          <ac:spMkLst>
            <pc:docMk/>
            <pc:sldMk cId="2567962357" sldId="327"/>
            <ac:spMk id="1018" creationId="{00000000-0000-0000-0000-000000000000}"/>
          </ac:spMkLst>
        </pc:spChg>
      </pc:sldChg>
      <pc:sldChg chg="delSp modSp add del mod delAnim">
        <pc:chgData name="Lukas Wallrich (Staff)" userId="74c9ee81-4c0d-413a-a571-5c8398ac27a1" providerId="ADAL" clId="{2C206EC4-CF1B-49D1-A0FA-DBF3898827C3}" dt="2022-03-17T01:30:16.313" v="2215" actId="47"/>
        <pc:sldMkLst>
          <pc:docMk/>
          <pc:sldMk cId="2497098654" sldId="422"/>
        </pc:sldMkLst>
        <pc:spChg chg="del mod">
          <ac:chgData name="Lukas Wallrich (Staff)" userId="74c9ee81-4c0d-413a-a571-5c8398ac27a1" providerId="ADAL" clId="{2C206EC4-CF1B-49D1-A0FA-DBF3898827C3}" dt="2022-03-17T01:22:56.391" v="2210" actId="21"/>
          <ac:spMkLst>
            <pc:docMk/>
            <pc:sldMk cId="2497098654" sldId="422"/>
            <ac:spMk id="4" creationId="{D0E95465-F8FA-9042-81EB-508656A78606}"/>
          </ac:spMkLst>
        </pc:spChg>
      </pc:sldChg>
      <pc:sldMasterChg chg="delSldLayout modSldLayout">
        <pc:chgData name="Lukas Wallrich (Staff)" userId="74c9ee81-4c0d-413a-a571-5c8398ac27a1" providerId="ADAL" clId="{2C206EC4-CF1B-49D1-A0FA-DBF3898827C3}" dt="2022-03-17T01:30:16.313" v="2215" actId="47"/>
        <pc:sldMasterMkLst>
          <pc:docMk/>
          <pc:sldMasterMk cId="0" sldId="2147483648"/>
        </pc:sldMasterMkLst>
        <pc:sldLayoutChg chg="modSp del mod">
          <pc:chgData name="Lukas Wallrich (Staff)" userId="74c9ee81-4c0d-413a-a571-5c8398ac27a1" providerId="ADAL" clId="{2C206EC4-CF1B-49D1-A0FA-DBF3898827C3}" dt="2022-03-05T11:44:29.431" v="32" actId="47"/>
          <pc:sldLayoutMkLst>
            <pc:docMk/>
            <pc:sldMasterMk cId="0" sldId="2147483648"/>
            <pc:sldLayoutMk cId="0" sldId="2147483649"/>
          </pc:sldLayoutMkLst>
          <pc:spChg chg="mod">
            <ac:chgData name="Lukas Wallrich (Staff)" userId="74c9ee81-4c0d-413a-a571-5c8398ac27a1" providerId="ADAL" clId="{2C206EC4-CF1B-49D1-A0FA-DBF3898827C3}" dt="2022-03-05T11:44:01.395" v="31" actId="20577"/>
            <ac:spMkLst>
              <pc:docMk/>
              <pc:sldMasterMk cId="0" sldId="2147483648"/>
              <pc:sldLayoutMk cId="0" sldId="2147483649"/>
              <ac:spMk id="11" creationId="{00000000-0000-0000-0000-000000000000}"/>
            </ac:spMkLst>
          </pc:spChg>
        </pc:sldLayoutChg>
        <pc:sldLayoutChg chg="del">
          <pc:chgData name="Lukas Wallrich (Staff)" userId="74c9ee81-4c0d-413a-a571-5c8398ac27a1" providerId="ADAL" clId="{2C206EC4-CF1B-49D1-A0FA-DBF3898827C3}" dt="2022-03-05T11:58:54.250" v="323" actId="47"/>
          <pc:sldLayoutMkLst>
            <pc:docMk/>
            <pc:sldMasterMk cId="0" sldId="2147483648"/>
            <pc:sldLayoutMk cId="0" sldId="2147483654"/>
          </pc:sldLayoutMkLst>
        </pc:sldLayoutChg>
        <pc:sldLayoutChg chg="modSp mod">
          <pc:chgData name="Lukas Wallrich (Staff)" userId="74c9ee81-4c0d-413a-a571-5c8398ac27a1" providerId="ADAL" clId="{2C206EC4-CF1B-49D1-A0FA-DBF3898827C3}" dt="2022-03-05T11:51:07.102" v="270" actId="6549"/>
          <pc:sldLayoutMkLst>
            <pc:docMk/>
            <pc:sldMasterMk cId="0" sldId="2147483648"/>
            <pc:sldLayoutMk cId="0" sldId="2147483655"/>
          </pc:sldLayoutMkLst>
          <pc:spChg chg="mod">
            <ac:chgData name="Lukas Wallrich (Staff)" userId="74c9ee81-4c0d-413a-a571-5c8398ac27a1" providerId="ADAL" clId="{2C206EC4-CF1B-49D1-A0FA-DBF3898827C3}" dt="2022-03-05T11:51:07.102" v="270" actId="6549"/>
            <ac:spMkLst>
              <pc:docMk/>
              <pc:sldMasterMk cId="0" sldId="2147483648"/>
              <pc:sldLayoutMk cId="0" sldId="2147483655"/>
              <ac:spMk id="63" creationId="{00000000-0000-0000-0000-000000000000}"/>
            </ac:spMkLst>
          </pc:spChg>
        </pc:sldLayoutChg>
        <pc:sldLayoutChg chg="modSp del mod">
          <pc:chgData name="Lukas Wallrich (Staff)" userId="74c9ee81-4c0d-413a-a571-5c8398ac27a1" providerId="ADAL" clId="{2C206EC4-CF1B-49D1-A0FA-DBF3898827C3}" dt="2022-03-05T11:52:06.024" v="272" actId="47"/>
          <pc:sldLayoutMkLst>
            <pc:docMk/>
            <pc:sldMasterMk cId="0" sldId="2147483648"/>
            <pc:sldLayoutMk cId="0" sldId="2147483656"/>
          </pc:sldLayoutMkLst>
          <pc:spChg chg="mod">
            <ac:chgData name="Lukas Wallrich (Staff)" userId="74c9ee81-4c0d-413a-a571-5c8398ac27a1" providerId="ADAL" clId="{2C206EC4-CF1B-49D1-A0FA-DBF3898827C3}" dt="2022-03-05T11:50:40.901" v="266" actId="20577"/>
            <ac:spMkLst>
              <pc:docMk/>
              <pc:sldMasterMk cId="0" sldId="2147483648"/>
              <pc:sldLayoutMk cId="0" sldId="2147483656"/>
              <ac:spMk id="73" creationId="{00000000-0000-0000-0000-000000000000}"/>
            </ac:spMkLst>
          </pc:spChg>
        </pc:sldLayoutChg>
        <pc:sldLayoutChg chg="modSp mod">
          <pc:chgData name="Lukas Wallrich (Staff)" userId="74c9ee81-4c0d-413a-a571-5c8398ac27a1" providerId="ADAL" clId="{2C206EC4-CF1B-49D1-A0FA-DBF3898827C3}" dt="2022-03-05T11:51:02.878" v="269" actId="20577"/>
          <pc:sldLayoutMkLst>
            <pc:docMk/>
            <pc:sldMasterMk cId="0" sldId="2147483648"/>
            <pc:sldLayoutMk cId="0" sldId="2147483657"/>
          </pc:sldLayoutMkLst>
          <pc:spChg chg="mod">
            <ac:chgData name="Lukas Wallrich (Staff)" userId="74c9ee81-4c0d-413a-a571-5c8398ac27a1" providerId="ADAL" clId="{2C206EC4-CF1B-49D1-A0FA-DBF3898827C3}" dt="2022-03-05T11:51:02.878" v="269" actId="20577"/>
            <ac:spMkLst>
              <pc:docMk/>
              <pc:sldMasterMk cId="0" sldId="2147483648"/>
              <pc:sldLayoutMk cId="0" sldId="2147483657"/>
              <ac:spMk id="81" creationId="{00000000-0000-0000-0000-000000000000}"/>
            </ac:spMkLst>
          </pc:spChg>
        </pc:sldLayoutChg>
        <pc:sldLayoutChg chg="del">
          <pc:chgData name="Lukas Wallrich (Staff)" userId="74c9ee81-4c0d-413a-a571-5c8398ac27a1" providerId="ADAL" clId="{2C206EC4-CF1B-49D1-A0FA-DBF3898827C3}" dt="2022-03-17T01:30:16.313" v="2215" actId="47"/>
          <pc:sldLayoutMkLst>
            <pc:docMk/>
            <pc:sldMasterMk cId="0" sldId="2147483648"/>
            <pc:sldLayoutMk cId="1293254115" sldId="2147483659"/>
          </pc:sldLayoutMkLst>
        </pc:sldLayoutChg>
      </pc:sldMasterChg>
    </pc:docChg>
  </pc:docChgLst>
</pc:chgInfo>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png>
</file>

<file path=ppt/media/image22.png>
</file>

<file path=ppt/media/image23.png>
</file>

<file path=ppt/media/image24.jpeg>
</file>

<file path=ppt/media/image25.jpeg>
</file>

<file path=ppt/media/image26.png>
</file>

<file path=ppt/media/image27.tif>
</file>

<file path=ppt/media/image28.png>
</file>

<file path=ppt/media/image29.png>
</file>

<file path=ppt/media/image3.png>
</file>

<file path=ppt/media/image30.png>
</file>

<file path=ppt/media/image31.png>
</file>

<file path=ppt/media/image32.png>
</file>

<file path=ppt/media/image4.png>
</file>

<file path=ppt/media/image5.jpg>
</file>

<file path=ppt/media/image6.tif>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1143000" y="685800"/>
            <a:ext cx="4572000" cy="3429000"/>
          </a:xfrm>
          <a:prstGeom prst="rect">
            <a:avLst/>
          </a:prstGeom>
        </p:spPr>
        <p:txBody>
          <a:bodyPr/>
          <a:lstStyle/>
          <a:p>
            <a:endParaRPr/>
          </a:p>
        </p:txBody>
      </p:sp>
      <p:sp>
        <p:nvSpPr>
          <p:cNvPr id="98" name="Shape 9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584200" latinLnBrk="0">
      <a:defRPr sz="3000">
        <a:latin typeface="Lucida Grande"/>
        <a:ea typeface="Lucida Grande"/>
        <a:cs typeface="Lucida Grande"/>
        <a:sym typeface="Lucida Grande"/>
      </a:defRPr>
    </a:lvl1pPr>
    <a:lvl2pPr indent="228600" defTabSz="584200" latinLnBrk="0">
      <a:defRPr sz="3000">
        <a:latin typeface="Lucida Grande"/>
        <a:ea typeface="Lucida Grande"/>
        <a:cs typeface="Lucida Grande"/>
        <a:sym typeface="Lucida Grande"/>
      </a:defRPr>
    </a:lvl2pPr>
    <a:lvl3pPr indent="457200" defTabSz="584200" latinLnBrk="0">
      <a:defRPr sz="3000">
        <a:latin typeface="Lucida Grande"/>
        <a:ea typeface="Lucida Grande"/>
        <a:cs typeface="Lucida Grande"/>
        <a:sym typeface="Lucida Grande"/>
      </a:defRPr>
    </a:lvl3pPr>
    <a:lvl4pPr indent="685800" defTabSz="584200" latinLnBrk="0">
      <a:defRPr sz="3000">
        <a:latin typeface="Lucida Grande"/>
        <a:ea typeface="Lucida Grande"/>
        <a:cs typeface="Lucida Grande"/>
        <a:sym typeface="Lucida Grande"/>
      </a:defRPr>
    </a:lvl4pPr>
    <a:lvl5pPr indent="914400" defTabSz="584200" latinLnBrk="0">
      <a:defRPr sz="3000">
        <a:latin typeface="Lucida Grande"/>
        <a:ea typeface="Lucida Grande"/>
        <a:cs typeface="Lucida Grande"/>
        <a:sym typeface="Lucida Grande"/>
      </a:defRPr>
    </a:lvl5pPr>
    <a:lvl6pPr indent="1143000" defTabSz="584200" latinLnBrk="0">
      <a:defRPr sz="3000">
        <a:latin typeface="Lucida Grande"/>
        <a:ea typeface="Lucida Grande"/>
        <a:cs typeface="Lucida Grande"/>
        <a:sym typeface="Lucida Grande"/>
      </a:defRPr>
    </a:lvl6pPr>
    <a:lvl7pPr indent="1371600" defTabSz="584200" latinLnBrk="0">
      <a:defRPr sz="3000">
        <a:latin typeface="Lucida Grande"/>
        <a:ea typeface="Lucida Grande"/>
        <a:cs typeface="Lucida Grande"/>
        <a:sym typeface="Lucida Grande"/>
      </a:defRPr>
    </a:lvl7pPr>
    <a:lvl8pPr indent="1600200" defTabSz="584200" latinLnBrk="0">
      <a:defRPr sz="3000">
        <a:latin typeface="Lucida Grande"/>
        <a:ea typeface="Lucida Grande"/>
        <a:cs typeface="Lucida Grande"/>
        <a:sym typeface="Lucida Grande"/>
      </a:defRPr>
    </a:lvl8pPr>
    <a:lvl9pPr indent="1828800" defTabSz="584200" latinLnBrk="0">
      <a:defRPr sz="30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25000"/>
              </a:lnSpc>
              <a:defRPr sz="1600">
                <a:latin typeface="Helvetica"/>
                <a:ea typeface="Helvetica"/>
                <a:cs typeface="Helvetica"/>
                <a:sym typeface="Helvetica"/>
              </a:defRPr>
            </a:lvl1pPr>
          </a:lstStyle>
          <a:p>
            <a:r>
              <a:t>But the most important people you will be working with today are seated right beside you</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 name="Shape 607"/>
          <p:cNvSpPr>
            <a:spLocks noGrp="1" noRot="1" noChangeAspect="1"/>
          </p:cNvSpPr>
          <p:nvPr>
            <p:ph type="sldImg"/>
          </p:nvPr>
        </p:nvSpPr>
        <p:spPr>
          <a:xfrm>
            <a:off x="381000" y="685800"/>
            <a:ext cx="6096000" cy="3429000"/>
          </a:xfrm>
          <a:prstGeom prst="rect">
            <a:avLst/>
          </a:prstGeom>
        </p:spPr>
        <p:txBody>
          <a:bodyPr/>
          <a:lstStyle/>
          <a:p>
            <a:endParaRPr/>
          </a:p>
        </p:txBody>
      </p:sp>
      <p:sp>
        <p:nvSpPr>
          <p:cNvPr id="608" name="Shape 608"/>
          <p:cNvSpPr>
            <a:spLocks noGrp="1"/>
          </p:cNvSpPr>
          <p:nvPr>
            <p:ph type="body" sz="quarter" idx="1"/>
          </p:nvPr>
        </p:nvSpPr>
        <p:spPr>
          <a:prstGeom prst="rect">
            <a:avLst/>
          </a:prstGeom>
        </p:spPr>
        <p:txBody>
          <a:bodyPr/>
          <a:lstStyle>
            <a:lvl1pPr defTabSz="457200">
              <a:lnSpc>
                <a:spcPct val="125000"/>
              </a:lnSpc>
              <a:defRPr sz="2400">
                <a:latin typeface="Avenir Roman"/>
                <a:ea typeface="Avenir Roman"/>
                <a:cs typeface="Avenir Roman"/>
                <a:sym typeface="Avenir Roman"/>
              </a:defRPr>
            </a:lvl1pPr>
          </a:lstStyle>
          <a:p>
            <a:r>
              <a:t>Okay. That was the longest you will hear me lecture all day! From here out, you guys take the lead. Now you know all the pre-requisite minutiae to get started. Let's start writing some code.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9" name="Shape 639"/>
          <p:cNvSpPr>
            <a:spLocks noGrp="1" noRot="1" noChangeAspect="1"/>
          </p:cNvSpPr>
          <p:nvPr>
            <p:ph type="sldImg"/>
          </p:nvPr>
        </p:nvSpPr>
        <p:spPr>
          <a:xfrm>
            <a:off x="381000" y="685800"/>
            <a:ext cx="6096000" cy="3429000"/>
          </a:xfrm>
          <a:prstGeom prst="rect">
            <a:avLst/>
          </a:prstGeom>
        </p:spPr>
        <p:txBody>
          <a:bodyPr/>
          <a:lstStyle/>
          <a:p>
            <a:endParaRPr/>
          </a:p>
        </p:txBody>
      </p:sp>
      <p:sp>
        <p:nvSpPr>
          <p:cNvPr id="640" name="Shape 640"/>
          <p:cNvSpPr>
            <a:spLocks noGrp="1"/>
          </p:cNvSpPr>
          <p:nvPr>
            <p:ph type="body" sz="quarter" idx="1"/>
          </p:nvPr>
        </p:nvSpPr>
        <p:spPr>
          <a:prstGeom prst="rect">
            <a:avLst/>
          </a:prstGeom>
        </p:spPr>
        <p:txBody>
          <a:bodyPr/>
          <a:lstStyle>
            <a:lvl1pPr defTabSz="457200">
              <a:lnSpc>
                <a:spcPct val="125000"/>
              </a:lnSpc>
              <a:defRPr sz="2400">
                <a:latin typeface="Avenir Roman"/>
                <a:ea typeface="Avenir Roman"/>
                <a:cs typeface="Avenir Roman"/>
                <a:sym typeface="Avenir Roman"/>
              </a:defRPr>
            </a:lvl1pPr>
          </a:lstStyle>
          <a:p>
            <a:r>
              <a:t>Raise your hand if you know what an R package is (do or skip the next slide according to the results)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3" name="Shape 913"/>
          <p:cNvSpPr>
            <a:spLocks noGrp="1" noRot="1" noChangeAspect="1"/>
          </p:cNvSpPr>
          <p:nvPr>
            <p:ph type="sldImg"/>
          </p:nvPr>
        </p:nvSpPr>
        <p:spPr>
          <a:xfrm>
            <a:off x="381000" y="685800"/>
            <a:ext cx="6096000" cy="3429000"/>
          </a:xfrm>
          <a:prstGeom prst="rect">
            <a:avLst/>
          </a:prstGeom>
        </p:spPr>
        <p:txBody>
          <a:bodyPr/>
          <a:lstStyle/>
          <a:p>
            <a:endParaRPr/>
          </a:p>
        </p:txBody>
      </p:sp>
      <p:sp>
        <p:nvSpPr>
          <p:cNvPr id="914" name="Shape 914"/>
          <p:cNvSpPr>
            <a:spLocks noGrp="1"/>
          </p:cNvSpPr>
          <p:nvPr>
            <p:ph type="body" sz="quarter" idx="1"/>
          </p:nvPr>
        </p:nvSpPr>
        <p:spPr>
          <a:prstGeom prst="rect">
            <a:avLst/>
          </a:prstGeom>
        </p:spPr>
        <p:txBody>
          <a:bodyPr/>
          <a:lstStyle/>
          <a:p>
            <a:pPr>
              <a:defRPr sz="2000"/>
            </a:pPr>
            <a:r>
              <a:t>Most R packages are stored on CRAN, alongside R. Think of them as optional extensions of the R language.</a:t>
            </a:r>
          </a:p>
          <a:p>
            <a:pPr>
              <a:defRPr sz="2000"/>
            </a:pPr>
            <a:endParaRPr/>
          </a:p>
          <a:p>
            <a:pPr>
              <a:defRPr sz="2000"/>
            </a:pPr>
            <a:r>
              <a:t>This organization is great for R in two ways. First, it makes R fast. When you call a function name, R only needs to search through the packages that you have installed and loaded. If R had to search through every function that existed, it would take a long time. (Not to mention that it would take a long time to download all of those functions).</a:t>
            </a:r>
            <a:br/>
            <a:br/>
            <a:r>
              <a:t>Second, it makes it very easy to extend R. If you'd like to add new functions for R users to use, all you need to do is write a package. As of yesterday, there were 12,000 R packages.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 name="Shape 920"/>
          <p:cNvSpPr>
            <a:spLocks noGrp="1" noRot="1" noChangeAspect="1"/>
          </p:cNvSpPr>
          <p:nvPr>
            <p:ph type="sldImg"/>
          </p:nvPr>
        </p:nvSpPr>
        <p:spPr>
          <a:xfrm>
            <a:off x="381000" y="685800"/>
            <a:ext cx="6096000" cy="3429000"/>
          </a:xfrm>
          <a:prstGeom prst="rect">
            <a:avLst/>
          </a:prstGeom>
        </p:spPr>
        <p:txBody>
          <a:bodyPr/>
          <a:lstStyle/>
          <a:p>
            <a:endParaRPr/>
          </a:p>
        </p:txBody>
      </p:sp>
      <p:sp>
        <p:nvSpPr>
          <p:cNvPr id="921" name="Shape 921"/>
          <p:cNvSpPr>
            <a:spLocks noGrp="1"/>
          </p:cNvSpPr>
          <p:nvPr>
            <p:ph type="body" sz="quarter" idx="1"/>
          </p:nvPr>
        </p:nvSpPr>
        <p:spPr>
          <a:prstGeom prst="rect">
            <a:avLst/>
          </a:prstGeom>
        </p:spPr>
        <p:txBody>
          <a:bodyPr/>
          <a:lstStyle/>
          <a:p>
            <a:pPr>
              <a:defRPr sz="2000"/>
            </a:pPr>
            <a:r>
              <a:rPr dirty="0"/>
              <a:t>Most R packages are stored on CRAN, alongside R. Think of them as optional extensions of the R language.</a:t>
            </a:r>
          </a:p>
          <a:p>
            <a:pPr>
              <a:defRPr sz="2000"/>
            </a:pPr>
            <a:endParaRPr dirty="0"/>
          </a:p>
          <a:p>
            <a:pPr>
              <a:defRPr sz="2000"/>
            </a:pPr>
            <a:r>
              <a:rPr dirty="0"/>
              <a:t>This organization is great for R in two ways. First, it makes R fast. When you call a function name, R only needs to search through the packages that you have installed and loaded. If R had to search through every function that existed, it would take a long time. (Not to mention that it would take a long time to download all of those functions).</a:t>
            </a:r>
            <a:br>
              <a:rPr dirty="0"/>
            </a:br>
            <a:br>
              <a:rPr dirty="0"/>
            </a:br>
            <a:r>
              <a:rPr dirty="0"/>
              <a:t>Second, it makes it very easy to extend R. If you'd like to add new functions for R users to use, all you need to do is write a package. As of </a:t>
            </a:r>
            <a:r>
              <a:rPr lang="en-US" dirty="0"/>
              <a:t>this month</a:t>
            </a:r>
            <a:r>
              <a:rPr dirty="0"/>
              <a:t>, there were </a:t>
            </a:r>
            <a:r>
              <a:rPr lang="en-US" dirty="0"/>
              <a:t>nearly 19,000 </a:t>
            </a:r>
            <a:r>
              <a:rPr dirty="0"/>
              <a:t>R packages</a:t>
            </a:r>
            <a:r>
              <a:rPr lang="en-US" dirty="0"/>
              <a:t> on CRAN</a:t>
            </a:r>
            <a:r>
              <a:rPr dirty="0"/>
              <a:t>.</a:t>
            </a:r>
            <a:r>
              <a:rPr lang="en-US" dirty="0"/>
              <a:t> Some packages – especially new ones under development – also live elsewhere.</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 name="Shape 962"/>
          <p:cNvSpPr>
            <a:spLocks noGrp="1" noRot="1" noChangeAspect="1"/>
          </p:cNvSpPr>
          <p:nvPr>
            <p:ph type="sldImg"/>
          </p:nvPr>
        </p:nvSpPr>
        <p:spPr>
          <a:xfrm>
            <a:off x="381000" y="685800"/>
            <a:ext cx="6096000" cy="3429000"/>
          </a:xfrm>
          <a:prstGeom prst="rect">
            <a:avLst/>
          </a:prstGeom>
        </p:spPr>
        <p:txBody>
          <a:bodyPr/>
          <a:lstStyle/>
          <a:p>
            <a:endParaRPr/>
          </a:p>
        </p:txBody>
      </p:sp>
      <p:sp>
        <p:nvSpPr>
          <p:cNvPr id="963" name="Shape 963"/>
          <p:cNvSpPr>
            <a:spLocks noGrp="1"/>
          </p:cNvSpPr>
          <p:nvPr>
            <p:ph type="body" sz="quarter" idx="1"/>
          </p:nvPr>
        </p:nvSpPr>
        <p:spPr>
          <a:prstGeom prst="rect">
            <a:avLst/>
          </a:prstGeom>
        </p:spPr>
        <p:txBody>
          <a:bodyPr/>
          <a:lstStyle/>
          <a:p>
            <a:pPr>
              <a:defRPr sz="2000"/>
            </a:pPr>
            <a:r>
              <a:t>Before you can use a package, you need to ask R to install the package on your computer. You can do this by opening R and then typing the command: install.packages at the command line. after install.packages, place a pair of parentheses that contain the package name surrounded by quotation marks. R will download the package and install it on your computer. You only need to do this once per package (because after you install it, the package is on your computer. There is no reason to re-download it unless a new version is available).</a:t>
            </a:r>
          </a:p>
          <a:p>
            <a:pPr>
              <a:defRPr sz="2000"/>
            </a:pPr>
            <a:endParaRPr/>
          </a:p>
          <a:p>
            <a:pPr>
              <a:defRPr sz="2000"/>
            </a:pPr>
            <a:r>
              <a:t>However, downloading a package isn't the same as using it. If you'd like to use an R package, you need to tell R. You do that by running the command library, again followed by parentheses and the package name. library loads all of the functions, data sets and help pages that come with the package into your R session, where you can use them. If you close R, you'll need to reload the package with library() if you want to use it again.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 name="Shape 1020"/>
          <p:cNvSpPr>
            <a:spLocks noGrp="1" noRot="1" noChangeAspect="1"/>
          </p:cNvSpPr>
          <p:nvPr>
            <p:ph type="sldImg"/>
          </p:nvPr>
        </p:nvSpPr>
        <p:spPr>
          <a:xfrm>
            <a:off x="381000" y="685800"/>
            <a:ext cx="6096000" cy="3429000"/>
          </a:xfrm>
          <a:prstGeom prst="rect">
            <a:avLst/>
          </a:prstGeom>
        </p:spPr>
        <p:txBody>
          <a:bodyPr/>
          <a:lstStyle/>
          <a:p>
            <a:endParaRPr/>
          </a:p>
        </p:txBody>
      </p:sp>
      <p:sp>
        <p:nvSpPr>
          <p:cNvPr id="1021" name="Shape 1021"/>
          <p:cNvSpPr>
            <a:spLocks noGrp="1"/>
          </p:cNvSpPr>
          <p:nvPr>
            <p:ph type="body" sz="quarter" idx="1"/>
          </p:nvPr>
        </p:nvSpPr>
        <p:spPr>
          <a:prstGeom prst="rect">
            <a:avLst/>
          </a:prstGeom>
        </p:spPr>
        <p:txBody>
          <a:bodyPr/>
          <a:lstStyle/>
          <a:p>
            <a:pPr>
              <a:defRPr sz="2000"/>
            </a:pPr>
            <a:r>
              <a:t>Before you can use a package, you need to ask R to install the package on your computer. You can do this by opening R and then typing the command: install.packages at the command line. after install.packages, place a pair of parentheses that contain the package name surrounded by quotation marks. R will download the package and install it on your computer. You only need to do this once per package (because after you install it, the package is on your computer. There is no reason to re-download it unless a new version is available).</a:t>
            </a:r>
          </a:p>
          <a:p>
            <a:pPr>
              <a:defRPr sz="2000"/>
            </a:pPr>
            <a:endParaRPr/>
          </a:p>
          <a:p>
            <a:pPr>
              <a:defRPr sz="2000"/>
            </a:pPr>
            <a:r>
              <a:t>However, downloading a package isn't the same as using it. If you'd like to use an R package, you need to tell R. You do that by running the command library, again followed by parentheses and the package name. library loads all of the functions, data sets and help pages that come with the package into your R session, where you can use them. If you close R, you'll need to reload the package with library() if you want to use it again.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 name="Shape 1020"/>
          <p:cNvSpPr>
            <a:spLocks noGrp="1" noRot="1" noChangeAspect="1"/>
          </p:cNvSpPr>
          <p:nvPr>
            <p:ph type="sldImg"/>
          </p:nvPr>
        </p:nvSpPr>
        <p:spPr>
          <a:xfrm>
            <a:off x="381000" y="685800"/>
            <a:ext cx="6096000" cy="3429000"/>
          </a:xfrm>
          <a:prstGeom prst="rect">
            <a:avLst/>
          </a:prstGeom>
        </p:spPr>
        <p:txBody>
          <a:bodyPr/>
          <a:lstStyle/>
          <a:p>
            <a:endParaRPr/>
          </a:p>
        </p:txBody>
      </p:sp>
      <p:sp>
        <p:nvSpPr>
          <p:cNvPr id="1021" name="Shape 1021"/>
          <p:cNvSpPr>
            <a:spLocks noGrp="1"/>
          </p:cNvSpPr>
          <p:nvPr>
            <p:ph type="body" sz="quarter" idx="1"/>
          </p:nvPr>
        </p:nvSpPr>
        <p:spPr>
          <a:prstGeom prst="rect">
            <a:avLst/>
          </a:prstGeom>
        </p:spPr>
        <p:txBody>
          <a:bodyPr/>
          <a:lstStyle/>
          <a:p>
            <a:pPr>
              <a:defRPr sz="2000"/>
            </a:pPr>
            <a:r>
              <a:t>Before you can use a package, you need to ask R to install the package on your computer. You can do this by opening R and then typing the command: install.packages at the command line. after install.packages, place a pair of parentheses that contain the package name surrounded by quotation marks. R will download the package and install it on your computer. You only need to do this once per package (because after you install it, the package is on your computer. There is no reason to re-download it unless a new version is available).</a:t>
            </a:r>
          </a:p>
          <a:p>
            <a:pPr>
              <a:defRPr sz="2000"/>
            </a:pPr>
            <a:endParaRPr/>
          </a:p>
          <a:p>
            <a:pPr>
              <a:defRPr sz="2000"/>
            </a:pPr>
            <a:r>
              <a:t>However, downloading a package isn't the same as using it. If you'd like to use an R package, you need to tell R. You do that by running the command library, again followed by parentheses and the package name. library loads all of the functions, data sets and help pages that come with the package into your R session, where you can use them. If you close R, you'll need to reload the package with library() if you want to use it again.</a:t>
            </a:r>
          </a:p>
        </p:txBody>
      </p:sp>
    </p:spTree>
    <p:extLst>
      <p:ext uri="{BB962C8B-B14F-4D97-AF65-F5344CB8AC3E}">
        <p14:creationId xmlns:p14="http://schemas.microsoft.com/office/powerpoint/2010/main" val="30488203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 name="Shape 931"/>
          <p:cNvSpPr>
            <a:spLocks noGrp="1" noRot="1" noChangeAspect="1"/>
          </p:cNvSpPr>
          <p:nvPr>
            <p:ph type="sldImg"/>
          </p:nvPr>
        </p:nvSpPr>
        <p:spPr>
          <a:xfrm>
            <a:off x="381000" y="685800"/>
            <a:ext cx="6096000" cy="3429000"/>
          </a:xfrm>
          <a:prstGeom prst="rect">
            <a:avLst/>
          </a:prstGeom>
        </p:spPr>
        <p:txBody>
          <a:bodyPr/>
          <a:lstStyle/>
          <a:p>
            <a:endParaRPr/>
          </a:p>
        </p:txBody>
      </p:sp>
      <p:sp>
        <p:nvSpPr>
          <p:cNvPr id="932" name="Shape 932"/>
          <p:cNvSpPr>
            <a:spLocks noGrp="1"/>
          </p:cNvSpPr>
          <p:nvPr>
            <p:ph type="body" sz="quarter" idx="1"/>
          </p:nvPr>
        </p:nvSpPr>
        <p:spPr>
          <a:prstGeom prst="rect">
            <a:avLst/>
          </a:prstGeom>
        </p:spPr>
        <p:txBody>
          <a:bodyPr/>
          <a:lstStyle/>
          <a:p>
            <a:pPr>
              <a:defRPr sz="2000"/>
            </a:pPr>
            <a:r>
              <a:t>A collection of R packages that are designed to work well together. All of the packages share a common philosophy about how functions should work with each other. And all of the packages are written to support an overarching vision of data science best practices.</a:t>
            </a:r>
            <a:br/>
            <a:br/>
            <a:r>
              <a:t>This network diagram arranges tidyverse packages by their common contributors, which identifies another source of continuity between the packages: they are developed by a coherent group of developers, many of whom are professional R developers who create and maintain the packages as their full time job (not always common with an open source language like R).</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 name="Shape 1094"/>
          <p:cNvSpPr>
            <a:spLocks noGrp="1" noRot="1" noChangeAspect="1"/>
          </p:cNvSpPr>
          <p:nvPr>
            <p:ph type="sldImg"/>
          </p:nvPr>
        </p:nvSpPr>
        <p:spPr>
          <a:xfrm>
            <a:off x="381000" y="685800"/>
            <a:ext cx="6096000" cy="3429000"/>
          </a:xfrm>
          <a:prstGeom prst="rect">
            <a:avLst/>
          </a:prstGeom>
        </p:spPr>
        <p:txBody>
          <a:bodyPr/>
          <a:lstStyle/>
          <a:p>
            <a:endParaRPr/>
          </a:p>
        </p:txBody>
      </p:sp>
      <p:sp>
        <p:nvSpPr>
          <p:cNvPr id="1095" name="Shape 1095"/>
          <p:cNvSpPr>
            <a:spLocks noGrp="1"/>
          </p:cNvSpPr>
          <p:nvPr>
            <p:ph type="body" sz="quarter" idx="1"/>
          </p:nvPr>
        </p:nvSpPr>
        <p:spPr>
          <a:prstGeom prst="rect">
            <a:avLst/>
          </a:prstGeom>
        </p:spPr>
        <p:txBody>
          <a:bodyPr/>
          <a:lstStyle/>
          <a:p>
            <a:r>
              <a:t>Perhaps because of this, the tidyverse functions are extremely well documented and easy to learn. And since they are designed to work in similar ways, learning one function teaches you a lot about using the rest.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8" name="Shape 1088"/>
          <p:cNvSpPr>
            <a:spLocks noGrp="1" noRot="1" noChangeAspect="1"/>
          </p:cNvSpPr>
          <p:nvPr>
            <p:ph type="sldImg"/>
          </p:nvPr>
        </p:nvSpPr>
        <p:spPr>
          <a:xfrm>
            <a:off x="381000" y="685800"/>
            <a:ext cx="6096000" cy="3429000"/>
          </a:xfrm>
          <a:prstGeom prst="rect">
            <a:avLst/>
          </a:prstGeom>
        </p:spPr>
        <p:txBody>
          <a:bodyPr/>
          <a:lstStyle/>
          <a:p>
            <a:endParaRPr/>
          </a:p>
        </p:txBody>
      </p:sp>
      <p:sp>
        <p:nvSpPr>
          <p:cNvPr id="1089" name="Shape 1089"/>
          <p:cNvSpPr>
            <a:spLocks noGrp="1"/>
          </p:cNvSpPr>
          <p:nvPr>
            <p:ph type="body" sz="quarter" idx="1"/>
          </p:nvPr>
        </p:nvSpPr>
        <p:spPr>
          <a:prstGeom prst="rect">
            <a:avLst/>
          </a:prstGeom>
        </p:spPr>
        <p:txBody>
          <a:bodyPr/>
          <a:lstStyle/>
          <a:p>
            <a:r>
              <a:rPr dirty="0"/>
              <a:t>In short, R has a Tower of Babel problem. Different users like to do different things in different ways. If we cover something that you already know how to do in a different way, you don't need to change. In most cases, I think the </a:t>
            </a:r>
            <a:r>
              <a:rPr dirty="0" err="1"/>
              <a:t>tidyverse</a:t>
            </a:r>
            <a:r>
              <a:rPr dirty="0"/>
              <a:t> methods will provide a slight advantage (but the key word here is slight, and the advantage is often in the ease of learning it). If you already know how to do something well, there's no need to retrain yourself. That said, take a look at what I'm teaching and see what you think.</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a:spLocks noGrp="1" noRot="1" noChangeAspect="1"/>
          </p:cNvSpPr>
          <p:nvPr>
            <p:ph type="sldImg"/>
          </p:nvPr>
        </p:nvSpPr>
        <p:spPr>
          <a:xfrm>
            <a:off x="381000" y="685800"/>
            <a:ext cx="6096000" cy="3429000"/>
          </a:xfrm>
          <a:prstGeom prst="rect">
            <a:avLst/>
          </a:prstGeom>
        </p:spPr>
        <p:txBody>
          <a:bodyPr/>
          <a:lstStyle/>
          <a:p>
            <a:endParaRPr/>
          </a:p>
        </p:txBody>
      </p:sp>
      <p:sp>
        <p:nvSpPr>
          <p:cNvPr id="126" name="Shape 126"/>
          <p:cNvSpPr>
            <a:spLocks noGrp="1"/>
          </p:cNvSpPr>
          <p:nvPr>
            <p:ph type="body" sz="quarter" idx="1"/>
          </p:nvPr>
        </p:nvSpPr>
        <p:spPr>
          <a:prstGeom prst="rect">
            <a:avLst/>
          </a:prstGeom>
        </p:spPr>
        <p:txBody>
          <a:bodyPr/>
          <a:lstStyle/>
          <a:p>
            <a:pPr>
              <a:defRPr sz="1600">
                <a:latin typeface="Helvetica"/>
                <a:ea typeface="Helvetica"/>
                <a:cs typeface="Helvetica"/>
                <a:sym typeface="Helvetica"/>
              </a:defRPr>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2" name="Shape 992"/>
          <p:cNvSpPr>
            <a:spLocks noGrp="1" noRot="1" noChangeAspect="1"/>
          </p:cNvSpPr>
          <p:nvPr>
            <p:ph type="sldImg"/>
          </p:nvPr>
        </p:nvSpPr>
        <p:spPr>
          <a:xfrm>
            <a:off x="381000" y="685800"/>
            <a:ext cx="6096000" cy="3429000"/>
          </a:xfrm>
          <a:prstGeom prst="rect">
            <a:avLst/>
          </a:prstGeom>
        </p:spPr>
        <p:txBody>
          <a:bodyPr/>
          <a:lstStyle/>
          <a:p>
            <a:endParaRPr/>
          </a:p>
        </p:txBody>
      </p:sp>
      <p:sp>
        <p:nvSpPr>
          <p:cNvPr id="993" name="Shape 993"/>
          <p:cNvSpPr>
            <a:spLocks noGrp="1"/>
          </p:cNvSpPr>
          <p:nvPr>
            <p:ph type="body" sz="quarter" idx="1"/>
          </p:nvPr>
        </p:nvSpPr>
        <p:spPr>
          <a:prstGeom prst="rect">
            <a:avLst/>
          </a:prstGeom>
        </p:spPr>
        <p:txBody>
          <a:bodyPr/>
          <a:lstStyle/>
          <a:p>
            <a:r>
              <a:t>One example of how tidyverse packages are tightly integrated with each other is that there is a package named tidyverse, that installs them all with one command.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noRot="1" noChangeAspect="1"/>
          </p:cNvSpPr>
          <p:nvPr>
            <p:ph type="sldImg"/>
          </p:nvPr>
        </p:nvSpPr>
        <p:spPr>
          <a:xfrm>
            <a:off x="381000" y="685800"/>
            <a:ext cx="6096000" cy="3429000"/>
          </a:xfrm>
          <a:prstGeom prst="rect">
            <a:avLst/>
          </a:prstGeom>
        </p:spPr>
        <p:txBody>
          <a:bodyPr/>
          <a:lstStyle/>
          <a:p>
            <a:endParaRPr/>
          </a:p>
        </p:txBody>
      </p:sp>
      <p:sp>
        <p:nvSpPr>
          <p:cNvPr id="199" name="Shape 199"/>
          <p:cNvSpPr>
            <a:spLocks noGrp="1"/>
          </p:cNvSpPr>
          <p:nvPr>
            <p:ph type="body" sz="quarter" idx="1"/>
          </p:nvPr>
        </p:nvSpPr>
        <p:spPr>
          <a:prstGeom prst="rect">
            <a:avLst/>
          </a:prstGeom>
        </p:spPr>
        <p:txBody>
          <a:bodyPr/>
          <a:lstStyle/>
          <a:p>
            <a:pPr defTabSz="457200">
              <a:lnSpc>
                <a:spcPct val="117999"/>
              </a:lnSpc>
              <a:defRPr sz="2200">
                <a:latin typeface="+mn-lt"/>
                <a:ea typeface="+mn-ea"/>
                <a:cs typeface="+mn-cs"/>
                <a:sym typeface="Helvetica Neue"/>
              </a:defRPr>
            </a:pPr>
            <a:r>
              <a:rPr dirty="0"/>
              <a:t>So how do we fix science? We have an easy model to follow. During the age of exploration, navigators attempted to discover and document unknown corners of the world. This is exactly what scientists do.</a:t>
            </a:r>
          </a:p>
          <a:p>
            <a:pPr defTabSz="457200">
              <a:lnSpc>
                <a:spcPct val="117999"/>
              </a:lnSpc>
              <a:defRPr sz="2200">
                <a:latin typeface="+mn-lt"/>
                <a:ea typeface="+mn-ea"/>
                <a:cs typeface="+mn-cs"/>
                <a:sym typeface="Helvetica Neue"/>
              </a:defRPr>
            </a:pPr>
            <a:endParaRPr dirty="0"/>
          </a:p>
          <a:p>
            <a:pPr defTabSz="457200">
              <a:lnSpc>
                <a:spcPct val="117999"/>
              </a:lnSpc>
              <a:defRPr sz="2200">
                <a:latin typeface="+mn-lt"/>
                <a:ea typeface="+mn-ea"/>
                <a:cs typeface="+mn-cs"/>
                <a:sym typeface="Helvetica Neue"/>
              </a:defRPr>
            </a:pPr>
            <a:r>
              <a:rPr dirty="0"/>
              <a:t>Think of Christopher Columbus as an example. When Columbus discovered the New World, he didn't return to Spain and justify his discovery with some type of logical test. Instead, he provided a map for other explorers to follow. If they followed the map and it led to where Columbus said it did, then the discovery spoke for itself. On the other hand, if they followed the map and it did not lead to where Columbus claimed, that too would speak for itself.</a:t>
            </a:r>
          </a:p>
          <a:p>
            <a:pPr defTabSz="457200">
              <a:lnSpc>
                <a:spcPct val="117999"/>
              </a:lnSpc>
              <a:defRPr sz="2200">
                <a:latin typeface="+mn-lt"/>
                <a:ea typeface="+mn-ea"/>
                <a:cs typeface="+mn-cs"/>
                <a:sym typeface="Helvetica Neue"/>
              </a:defRPr>
            </a:pPr>
            <a:endParaRPr dirty="0"/>
          </a:p>
          <a:p>
            <a:pPr defTabSz="457200">
              <a:lnSpc>
                <a:spcPct val="117999"/>
              </a:lnSpc>
              <a:defRPr sz="2200">
                <a:latin typeface="+mn-lt"/>
                <a:ea typeface="+mn-ea"/>
                <a:cs typeface="+mn-cs"/>
                <a:sym typeface="Helvetica Neue"/>
              </a:defRPr>
            </a:pPr>
            <a:r>
              <a:rPr dirty="0"/>
              <a:t>Like Columbus, good scientists create maps for others to follow, not proofs. We are looking for real things that will speak for themselves, so long as we show others how to find them.</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Shape 224"/>
          <p:cNvSpPr>
            <a:spLocks noGrp="1" noRot="1" noChangeAspect="1"/>
          </p:cNvSpPr>
          <p:nvPr>
            <p:ph type="sldImg"/>
          </p:nvPr>
        </p:nvSpPr>
        <p:spPr>
          <a:xfrm>
            <a:off x="381000" y="685800"/>
            <a:ext cx="6096000" cy="3429000"/>
          </a:xfrm>
          <a:prstGeom prst="rect">
            <a:avLst/>
          </a:prstGeom>
        </p:spPr>
        <p:txBody>
          <a:bodyPr/>
          <a:lstStyle/>
          <a:p>
            <a:endParaRPr/>
          </a:p>
        </p:txBody>
      </p:sp>
      <p:sp>
        <p:nvSpPr>
          <p:cNvPr id="225" name="Shape 225"/>
          <p:cNvSpPr>
            <a:spLocks noGrp="1"/>
          </p:cNvSpPr>
          <p:nvPr>
            <p:ph type="body" sz="quarter" idx="1"/>
          </p:nvPr>
        </p:nvSpPr>
        <p:spPr>
          <a:prstGeom prst="rect">
            <a:avLst/>
          </a:prstGeom>
        </p:spPr>
        <p:txBody>
          <a:bodyPr/>
          <a:lstStyle/>
          <a:p>
            <a:pPr defTabSz="457200">
              <a:lnSpc>
                <a:spcPct val="117999"/>
              </a:lnSpc>
              <a:defRPr sz="2200">
                <a:latin typeface="+mn-lt"/>
                <a:ea typeface="+mn-ea"/>
                <a:cs typeface="+mn-cs"/>
                <a:sym typeface="Helvetica Neue"/>
              </a:defRPr>
            </a:pPr>
            <a:r>
              <a:t>In many ways, scientists have always known this. Scientists have a very robust culture for making maps that lead from hypotheses to data. Many scientific articles comprise just this type of map. This system worked very well when data was nearly synonymous with conclusion.</a:t>
            </a:r>
          </a:p>
          <a:p>
            <a:pPr defTabSz="457200">
              <a:lnSpc>
                <a:spcPct val="117999"/>
              </a:lnSpc>
              <a:defRPr sz="2200">
                <a:latin typeface="+mn-lt"/>
                <a:ea typeface="+mn-ea"/>
                <a:cs typeface="+mn-cs"/>
                <a:sym typeface="Helvetica Neue"/>
              </a:defRPr>
            </a:pPr>
            <a:endParaRPr/>
          </a:p>
          <a:p>
            <a:pPr defTabSz="457200">
              <a:lnSpc>
                <a:spcPct val="117999"/>
              </a:lnSpc>
              <a:defRPr sz="2200">
                <a:latin typeface="+mn-lt"/>
                <a:ea typeface="+mn-ea"/>
                <a:cs typeface="+mn-cs"/>
                <a:sym typeface="Helvetica Neue"/>
              </a:defRPr>
            </a:pPr>
            <a:r>
              <a:t>But in the age of data scientists, scientists must follow a chain of reasoning to get from the data to conclusions, and scientists do not provide good maps to lead others through this reasoning.</a:t>
            </a:r>
          </a:p>
          <a:p>
            <a:pPr defTabSz="457200">
              <a:lnSpc>
                <a:spcPct val="117999"/>
              </a:lnSpc>
              <a:defRPr sz="2200">
                <a:latin typeface="+mn-lt"/>
                <a:ea typeface="+mn-ea"/>
                <a:cs typeface="+mn-cs"/>
                <a:sym typeface="Helvetica Neue"/>
              </a:defRPr>
            </a:pPr>
            <a:endParaRPr/>
          </a:p>
          <a:p>
            <a:pPr defTabSz="457200">
              <a:lnSpc>
                <a:spcPct val="117999"/>
              </a:lnSpc>
              <a:defRPr sz="2200">
                <a:latin typeface="+mn-lt"/>
                <a:ea typeface="+mn-ea"/>
                <a:cs typeface="+mn-cs"/>
                <a:sym typeface="Helvetica Neue"/>
              </a:defRPr>
            </a:pPr>
            <a:r>
              <a:t>Part of the difficulty is the number of things that a useable map would need to include. The map would need to include the data collected, the code used to analyze the data, the software used to run the code, and the reasoning that guided the whole process and interpreted the results.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pPr defTabSz="457200">
              <a:lnSpc>
                <a:spcPct val="117999"/>
              </a:lnSpc>
              <a:defRPr sz="2200">
                <a:latin typeface="+mn-lt"/>
                <a:ea typeface="+mn-ea"/>
                <a:cs typeface="+mn-cs"/>
                <a:sym typeface="Helvetica Neue"/>
              </a:defRPr>
            </a:pPr>
            <a:r>
              <a:t>In many ways, scientists have always known this. Scientists have a very robust culture for making maps that lead from hypotheses to data. Many scientific articles comprise just this type of map. This system worked very well when data was nearly synonymous with conclusion.</a:t>
            </a:r>
          </a:p>
          <a:p>
            <a:pPr defTabSz="457200">
              <a:lnSpc>
                <a:spcPct val="117999"/>
              </a:lnSpc>
              <a:defRPr sz="2200">
                <a:latin typeface="+mn-lt"/>
                <a:ea typeface="+mn-ea"/>
                <a:cs typeface="+mn-cs"/>
                <a:sym typeface="Helvetica Neue"/>
              </a:defRPr>
            </a:pPr>
            <a:endParaRPr/>
          </a:p>
          <a:p>
            <a:pPr defTabSz="457200">
              <a:lnSpc>
                <a:spcPct val="117999"/>
              </a:lnSpc>
              <a:defRPr sz="2200">
                <a:latin typeface="+mn-lt"/>
                <a:ea typeface="+mn-ea"/>
                <a:cs typeface="+mn-cs"/>
                <a:sym typeface="Helvetica Neue"/>
              </a:defRPr>
            </a:pPr>
            <a:r>
              <a:t>But in the age of data scientists, scientists must follow a chain of reasoning to get from the data to conclusions, and scientists do not provide good maps to lead others through this reasoning.</a:t>
            </a:r>
          </a:p>
          <a:p>
            <a:pPr defTabSz="457200">
              <a:lnSpc>
                <a:spcPct val="117999"/>
              </a:lnSpc>
              <a:defRPr sz="2200">
                <a:latin typeface="+mn-lt"/>
                <a:ea typeface="+mn-ea"/>
                <a:cs typeface="+mn-cs"/>
                <a:sym typeface="Helvetica Neue"/>
              </a:defRPr>
            </a:pPr>
            <a:endParaRPr/>
          </a:p>
          <a:p>
            <a:pPr defTabSz="457200">
              <a:lnSpc>
                <a:spcPct val="117999"/>
              </a:lnSpc>
              <a:defRPr sz="2200">
                <a:latin typeface="+mn-lt"/>
                <a:ea typeface="+mn-ea"/>
                <a:cs typeface="+mn-cs"/>
                <a:sym typeface="Helvetica Neue"/>
              </a:defRPr>
            </a:pPr>
            <a:r>
              <a:t>Part of the difficulty is the number of things that a useable map would need to include. The map would need to include the data collected, the code used to analyze the data, the software used to run the code, and the reasoning that guided the whole process and interpreted the results.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Shape 283"/>
          <p:cNvSpPr>
            <a:spLocks noGrp="1" noRot="1" noChangeAspect="1"/>
          </p:cNvSpPr>
          <p:nvPr>
            <p:ph type="sldImg"/>
          </p:nvPr>
        </p:nvSpPr>
        <p:spPr>
          <a:xfrm>
            <a:off x="381000" y="685800"/>
            <a:ext cx="6096000" cy="3429000"/>
          </a:xfrm>
          <a:prstGeom prst="rect">
            <a:avLst/>
          </a:prstGeom>
        </p:spPr>
        <p:txBody>
          <a:bodyPr/>
          <a:lstStyle/>
          <a:p>
            <a:endParaRPr/>
          </a:p>
        </p:txBody>
      </p:sp>
      <p:sp>
        <p:nvSpPr>
          <p:cNvPr id="284" name="Shape 284"/>
          <p:cNvSpPr>
            <a:spLocks noGrp="1"/>
          </p:cNvSpPr>
          <p:nvPr>
            <p:ph type="body" sz="quarter" idx="1"/>
          </p:nvPr>
        </p:nvSpPr>
        <p:spPr>
          <a:prstGeom prst="rect">
            <a:avLst/>
          </a:prstGeom>
        </p:spPr>
        <p:txBody>
          <a:bodyPr/>
          <a:lstStyle/>
          <a:p>
            <a:pPr defTabSz="457200">
              <a:lnSpc>
                <a:spcPct val="117999"/>
              </a:lnSpc>
              <a:defRPr sz="2200">
                <a:latin typeface="+mn-lt"/>
                <a:ea typeface="+mn-ea"/>
                <a:cs typeface="+mn-cs"/>
                <a:sym typeface="Helvetica Neue"/>
              </a:defRPr>
            </a:pPr>
            <a:r>
              <a:t>In many ways, scientists have always known this. Scientists have a very robust culture for making maps that lead from hypotheses to data. Many scientific articles comprise just this type of map. This system worked very well when data was nearly synonymous with conclusion.</a:t>
            </a:r>
          </a:p>
          <a:p>
            <a:pPr defTabSz="457200">
              <a:lnSpc>
                <a:spcPct val="117999"/>
              </a:lnSpc>
              <a:defRPr sz="2200">
                <a:latin typeface="+mn-lt"/>
                <a:ea typeface="+mn-ea"/>
                <a:cs typeface="+mn-cs"/>
                <a:sym typeface="Helvetica Neue"/>
              </a:defRPr>
            </a:pPr>
            <a:endParaRPr/>
          </a:p>
          <a:p>
            <a:pPr defTabSz="457200">
              <a:lnSpc>
                <a:spcPct val="117999"/>
              </a:lnSpc>
              <a:defRPr sz="2200">
                <a:latin typeface="+mn-lt"/>
                <a:ea typeface="+mn-ea"/>
                <a:cs typeface="+mn-cs"/>
                <a:sym typeface="Helvetica Neue"/>
              </a:defRPr>
            </a:pPr>
            <a:r>
              <a:t>But in the age of data scientists, scientists must follow a chain of reasoning to get from the data to conclusions, and scientists do not provide good maps to lead others through this reasoning.</a:t>
            </a:r>
          </a:p>
          <a:p>
            <a:pPr defTabSz="457200">
              <a:lnSpc>
                <a:spcPct val="117999"/>
              </a:lnSpc>
              <a:defRPr sz="2200">
                <a:latin typeface="+mn-lt"/>
                <a:ea typeface="+mn-ea"/>
                <a:cs typeface="+mn-cs"/>
                <a:sym typeface="Helvetica Neue"/>
              </a:defRPr>
            </a:pPr>
            <a:endParaRPr/>
          </a:p>
          <a:p>
            <a:pPr defTabSz="457200">
              <a:lnSpc>
                <a:spcPct val="117999"/>
              </a:lnSpc>
              <a:defRPr sz="2200">
                <a:latin typeface="+mn-lt"/>
                <a:ea typeface="+mn-ea"/>
                <a:cs typeface="+mn-cs"/>
                <a:sym typeface="Helvetica Neue"/>
              </a:defRPr>
            </a:pPr>
            <a:r>
              <a:t>Part of the difficulty is the number of things that a useable map would need to include. The map would need to include the data collected, the code used to analyze the data, the software used to run the code, and the reasoning that guided the whole process and interpreted the results.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xfrm>
            <a:off x="381000" y="685800"/>
            <a:ext cx="6096000" cy="3429000"/>
          </a:xfrm>
          <a:prstGeom prst="rect">
            <a:avLst/>
          </a:prstGeom>
        </p:spPr>
        <p:txBody>
          <a:bodyPr/>
          <a:lstStyle/>
          <a:p>
            <a:endParaRPr/>
          </a:p>
        </p:txBody>
      </p:sp>
      <p:sp>
        <p:nvSpPr>
          <p:cNvPr id="311" name="Shape 311"/>
          <p:cNvSpPr>
            <a:spLocks noGrp="1"/>
          </p:cNvSpPr>
          <p:nvPr>
            <p:ph type="body" sz="quarter" idx="1"/>
          </p:nvPr>
        </p:nvSpPr>
        <p:spPr>
          <a:prstGeom prst="rect">
            <a:avLst/>
          </a:prstGeom>
        </p:spPr>
        <p:txBody>
          <a:bodyPr/>
          <a:lstStyle/>
          <a:p>
            <a:pPr defTabSz="457200">
              <a:lnSpc>
                <a:spcPct val="117999"/>
              </a:lnSpc>
              <a:defRPr sz="2200">
                <a:latin typeface="+mn-lt"/>
                <a:ea typeface="+mn-ea"/>
                <a:cs typeface="+mn-cs"/>
                <a:sym typeface="Helvetica Neue"/>
              </a:defRPr>
            </a:pPr>
            <a:r>
              <a:t>In many ways, scientists have always known this. Scientists have a very robust culture for making maps that lead from hypotheses to data. Many scientific articles comprise just this type of map. This system worked very well when data was nearly synonymous with conclusion.</a:t>
            </a:r>
          </a:p>
          <a:p>
            <a:pPr defTabSz="457200">
              <a:lnSpc>
                <a:spcPct val="117999"/>
              </a:lnSpc>
              <a:defRPr sz="2200">
                <a:latin typeface="+mn-lt"/>
                <a:ea typeface="+mn-ea"/>
                <a:cs typeface="+mn-cs"/>
                <a:sym typeface="Helvetica Neue"/>
              </a:defRPr>
            </a:pPr>
            <a:endParaRPr/>
          </a:p>
          <a:p>
            <a:pPr defTabSz="457200">
              <a:lnSpc>
                <a:spcPct val="117999"/>
              </a:lnSpc>
              <a:defRPr sz="2200">
                <a:latin typeface="+mn-lt"/>
                <a:ea typeface="+mn-ea"/>
                <a:cs typeface="+mn-cs"/>
                <a:sym typeface="Helvetica Neue"/>
              </a:defRPr>
            </a:pPr>
            <a:r>
              <a:t>But in the age of data scientists, scientists must follow a chain of reasoning to get from the data to conclusions, and scientists do not provide good maps to lead others through this reasoning.</a:t>
            </a:r>
          </a:p>
          <a:p>
            <a:pPr defTabSz="457200">
              <a:lnSpc>
                <a:spcPct val="117999"/>
              </a:lnSpc>
              <a:defRPr sz="2200">
                <a:latin typeface="+mn-lt"/>
                <a:ea typeface="+mn-ea"/>
                <a:cs typeface="+mn-cs"/>
                <a:sym typeface="Helvetica Neue"/>
              </a:defRPr>
            </a:pPr>
            <a:endParaRPr/>
          </a:p>
          <a:p>
            <a:pPr defTabSz="457200">
              <a:lnSpc>
                <a:spcPct val="117999"/>
              </a:lnSpc>
              <a:defRPr sz="2200">
                <a:latin typeface="+mn-lt"/>
                <a:ea typeface="+mn-ea"/>
                <a:cs typeface="+mn-cs"/>
                <a:sym typeface="Helvetica Neue"/>
              </a:defRPr>
            </a:pPr>
            <a:r>
              <a:t>Part of the difficulty is the number of things that a useable map would need to include. The map would need to include the data collected, the code used to analyze the data, the software used to run the code, and the reasoning that guided the whole process and interpreted the results.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 name="Shape 455"/>
          <p:cNvSpPr>
            <a:spLocks noGrp="1" noRot="1" noChangeAspect="1"/>
          </p:cNvSpPr>
          <p:nvPr>
            <p:ph type="sldImg"/>
          </p:nvPr>
        </p:nvSpPr>
        <p:spPr>
          <a:xfrm>
            <a:off x="381000" y="685800"/>
            <a:ext cx="6096000" cy="3429000"/>
          </a:xfrm>
          <a:prstGeom prst="rect">
            <a:avLst/>
          </a:prstGeom>
        </p:spPr>
        <p:txBody>
          <a:bodyPr/>
          <a:lstStyle/>
          <a:p>
            <a:endParaRPr/>
          </a:p>
        </p:txBody>
      </p:sp>
      <p:sp>
        <p:nvSpPr>
          <p:cNvPr id="456" name="Shape 456"/>
          <p:cNvSpPr>
            <a:spLocks noGrp="1"/>
          </p:cNvSpPr>
          <p:nvPr>
            <p:ph type="body" sz="quarter" idx="1"/>
          </p:nvPr>
        </p:nvSpPr>
        <p:spPr>
          <a:prstGeom prst="rect">
            <a:avLst/>
          </a:prstGeom>
        </p:spPr>
        <p:txBody>
          <a:bodyPr/>
          <a:lstStyle/>
          <a:p>
            <a:r>
              <a:rPr dirty="0"/>
              <a:t>We'll start with visualizing data. I need everyone to be able to visualize their data with confidence. This will make it easier to understand what we're doing when we start transforming data later in the workshop.</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 name="Shape 462"/>
          <p:cNvSpPr>
            <a:spLocks noGrp="1" noRot="1" noChangeAspect="1"/>
          </p:cNvSpPr>
          <p:nvPr>
            <p:ph type="sldImg"/>
          </p:nvPr>
        </p:nvSpPr>
        <p:spPr>
          <a:xfrm>
            <a:off x="381000" y="685800"/>
            <a:ext cx="6096000" cy="3429000"/>
          </a:xfrm>
          <a:prstGeom prst="rect">
            <a:avLst/>
          </a:prstGeom>
        </p:spPr>
        <p:txBody>
          <a:bodyPr/>
          <a:lstStyle/>
          <a:p>
            <a:endParaRPr/>
          </a:p>
        </p:txBody>
      </p:sp>
      <p:sp>
        <p:nvSpPr>
          <p:cNvPr id="463" name="Shape 463"/>
          <p:cNvSpPr>
            <a:spLocks noGrp="1"/>
          </p:cNvSpPr>
          <p:nvPr>
            <p:ph type="body" sz="quarter" idx="1"/>
          </p:nvPr>
        </p:nvSpPr>
        <p:spPr>
          <a:prstGeom prst="rect">
            <a:avLst/>
          </a:prstGeom>
        </p:spPr>
        <p:txBody>
          <a:bodyPr/>
          <a:lstStyle>
            <a:lvl1pPr defTabSz="457200">
              <a:lnSpc>
                <a:spcPct val="125000"/>
              </a:lnSpc>
              <a:defRPr sz="2400">
                <a:latin typeface="Avenir Roman"/>
                <a:ea typeface="Avenir Roman"/>
                <a:cs typeface="Avenir Roman"/>
                <a:sym typeface="Avenir Roman"/>
              </a:defRPr>
            </a:lvl1pPr>
          </a:lstStyle>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9" name="Shape 19"/>
          <p:cNvSpPr>
            <a:spLocks noGrp="1"/>
          </p:cNvSpPr>
          <p:nvPr>
            <p:ph type="body" sz="quarter" idx="13"/>
          </p:nvPr>
        </p:nvSpPr>
        <p:spPr>
          <a:xfrm>
            <a:off x="2387600" y="8001000"/>
            <a:ext cx="19621500" cy="838200"/>
          </a:xfrm>
          <a:prstGeom prst="rect">
            <a:avLst/>
          </a:prstGeom>
        </p:spPr>
        <p:txBody>
          <a:bodyPr anchor="t">
            <a:spAutoFit/>
          </a:bodyPr>
          <a:lstStyle>
            <a:lvl1pPr marL="0" indent="0" algn="ctr">
              <a:spcBef>
                <a:spcPts val="0"/>
              </a:spcBef>
              <a:buSzTx/>
              <a:buNone/>
              <a:defRPr sz="4800">
                <a:solidFill>
                  <a:srgbClr val="535353"/>
                </a:solidFill>
              </a:defRPr>
            </a:lvl1pPr>
          </a:lstStyle>
          <a:p>
            <a:r>
              <a:t>–Johnny Appleseed</a:t>
            </a:r>
          </a:p>
        </p:txBody>
      </p:sp>
      <p:sp>
        <p:nvSpPr>
          <p:cNvPr id="20" name="Shape 20"/>
          <p:cNvSpPr>
            <a:spLocks noGrp="1"/>
          </p:cNvSpPr>
          <p:nvPr>
            <p:ph type="body" sz="quarter" idx="14"/>
          </p:nvPr>
        </p:nvSpPr>
        <p:spPr>
          <a:xfrm>
            <a:off x="2374900" y="5422899"/>
            <a:ext cx="19621500" cy="1790701"/>
          </a:xfrm>
          <a:prstGeom prst="rect">
            <a:avLst/>
          </a:prstGeom>
        </p:spPr>
        <p:txBody>
          <a:bodyPr>
            <a:spAutoFit/>
          </a:bodyPr>
          <a:lstStyle>
            <a:lvl1pPr marL="0" indent="0" algn="ctr">
              <a:spcBef>
                <a:spcPts val="0"/>
              </a:spcBef>
              <a:buSzTx/>
              <a:buNone/>
              <a:defRPr sz="11100" i="1">
                <a:solidFill>
                  <a:srgbClr val="005493">
                    <a:alpha val="75000"/>
                  </a:srgbClr>
                </a:solidFill>
              </a:defRPr>
            </a:lvl1pPr>
          </a:lstStyle>
          <a:p>
            <a:r>
              <a:t>“Type a quote here.”</a:t>
            </a:r>
          </a:p>
        </p:txBody>
      </p:sp>
      <p:sp>
        <p:nvSpPr>
          <p:cNvPr id="21" name="Shape 21"/>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ext">
    <p:bg>
      <p:bgPr>
        <a:solidFill>
          <a:srgbClr val="FFFFFF"/>
        </a:solidFill>
        <a:effectLst/>
      </p:bgPr>
    </p:bg>
    <p:spTree>
      <p:nvGrpSpPr>
        <p:cNvPr id="1" name=""/>
        <p:cNvGrpSpPr/>
        <p:nvPr/>
      </p:nvGrpSpPr>
      <p:grpSpPr>
        <a:xfrm>
          <a:off x="0" y="0"/>
          <a:ext cx="0" cy="0"/>
          <a:chOff x="0" y="0"/>
          <a:chExt cx="0" cy="0"/>
        </a:xfrm>
      </p:grpSpPr>
      <p:sp>
        <p:nvSpPr>
          <p:cNvPr id="28" name="Shape 28"/>
          <p:cNvSpPr txBox="1">
            <a:spLocks noGrp="1"/>
          </p:cNvSpPr>
          <p:nvPr>
            <p:ph type="title"/>
          </p:nvPr>
        </p:nvSpPr>
        <p:spPr>
          <a:xfrm>
            <a:off x="4833937" y="357187"/>
            <a:ext cx="14716126" cy="3429001"/>
          </a:xfrm>
          <a:prstGeom prst="rect">
            <a:avLst/>
          </a:prstGeom>
        </p:spPr>
        <p:txBody>
          <a:bodyPr lIns="71437" tIns="71437" rIns="71437" bIns="71437"/>
          <a:lstStyle>
            <a:lvl1pPr algn="ctr" defTabSz="584200">
              <a:defRPr sz="11800" cap="none">
                <a:solidFill>
                  <a:srgbClr val="000000"/>
                </a:solidFill>
                <a:latin typeface="+mn-lt"/>
                <a:ea typeface="+mn-ea"/>
                <a:cs typeface="+mn-cs"/>
                <a:sym typeface="Helvetica Neue"/>
              </a:defRPr>
            </a:lvl1pPr>
          </a:lstStyle>
          <a:p>
            <a:r>
              <a:t>Title Text</a:t>
            </a:r>
          </a:p>
        </p:txBody>
      </p:sp>
      <p:sp>
        <p:nvSpPr>
          <p:cNvPr id="29" name="Shape 29"/>
          <p:cNvSpPr txBox="1">
            <a:spLocks noGrp="1"/>
          </p:cNvSpPr>
          <p:nvPr>
            <p:ph type="body" sz="half" idx="1"/>
          </p:nvPr>
        </p:nvSpPr>
        <p:spPr>
          <a:xfrm>
            <a:off x="5526664" y="4505027"/>
            <a:ext cx="14716126" cy="8036720"/>
          </a:xfrm>
          <a:prstGeom prst="rect">
            <a:avLst/>
          </a:prstGeom>
        </p:spPr>
        <p:txBody>
          <a:bodyPr lIns="71437" tIns="71437" rIns="71437" bIns="71437"/>
          <a:lstStyle>
            <a:lvl1pPr marL="0" indent="317500" defTabSz="584200">
              <a:spcBef>
                <a:spcPts val="2400"/>
              </a:spcBef>
              <a:buSzTx/>
              <a:buNone/>
              <a:defRPr sz="5800">
                <a:solidFill>
                  <a:srgbClr val="000000"/>
                </a:solidFill>
                <a:latin typeface="+mn-lt"/>
                <a:ea typeface="+mn-ea"/>
                <a:cs typeface="+mn-cs"/>
                <a:sym typeface="Helvetica Neue"/>
              </a:defRPr>
            </a:lvl1pPr>
            <a:lvl2pPr marL="0" indent="762000" defTabSz="584200">
              <a:spcBef>
                <a:spcPts val="2400"/>
              </a:spcBef>
              <a:buSzTx/>
              <a:buNone/>
              <a:defRPr sz="5800">
                <a:solidFill>
                  <a:srgbClr val="000000"/>
                </a:solidFill>
                <a:latin typeface="+mn-lt"/>
                <a:ea typeface="+mn-ea"/>
                <a:cs typeface="+mn-cs"/>
                <a:sym typeface="Helvetica Neue"/>
              </a:defRPr>
            </a:lvl2pPr>
            <a:lvl3pPr marL="0" indent="1206500" defTabSz="584200">
              <a:spcBef>
                <a:spcPts val="2400"/>
              </a:spcBef>
              <a:buSzTx/>
              <a:buNone/>
              <a:defRPr sz="5800">
                <a:solidFill>
                  <a:srgbClr val="000000"/>
                </a:solidFill>
                <a:latin typeface="+mn-lt"/>
                <a:ea typeface="+mn-ea"/>
                <a:cs typeface="+mn-cs"/>
                <a:sym typeface="Helvetica Neue"/>
              </a:defRPr>
            </a:lvl3pPr>
            <a:lvl4pPr marL="0" indent="1651000" defTabSz="584200">
              <a:spcBef>
                <a:spcPts val="2400"/>
              </a:spcBef>
              <a:buSzTx/>
              <a:buNone/>
              <a:defRPr sz="5800">
                <a:solidFill>
                  <a:srgbClr val="000000"/>
                </a:solidFill>
                <a:latin typeface="+mn-lt"/>
                <a:ea typeface="+mn-ea"/>
                <a:cs typeface="+mn-cs"/>
                <a:sym typeface="Helvetica Neue"/>
              </a:defRPr>
            </a:lvl4pPr>
            <a:lvl5pPr marL="0" indent="2095500" defTabSz="584200">
              <a:spcBef>
                <a:spcPts val="2400"/>
              </a:spcBef>
              <a:buSzTx/>
              <a:buNone/>
              <a:defRPr sz="58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30" name="Shape 30"/>
          <p:cNvSpPr txBox="1">
            <a:spLocks noGrp="1"/>
          </p:cNvSpPr>
          <p:nvPr>
            <p:ph type="sldNum" sz="quarter" idx="2"/>
          </p:nvPr>
        </p:nvSpPr>
        <p:spPr>
          <a:xfrm>
            <a:off x="11690424" y="12663871"/>
            <a:ext cx="1003152" cy="1057276"/>
          </a:xfrm>
          <a:prstGeom prst="rect">
            <a:avLst/>
          </a:prstGeom>
        </p:spPr>
        <p:txBody>
          <a:bodyPr lIns="71437" tIns="71437" rIns="71437" bIns="71437"/>
          <a:lstStyle>
            <a:lvl1pPr defTabSz="584200"/>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ext">
    <p:bg>
      <p:bgPr>
        <a:solidFill>
          <a:srgbClr val="FFFFFF"/>
        </a:solidFill>
        <a:effectLst/>
      </p:bgPr>
    </p:bg>
    <p:spTree>
      <p:nvGrpSpPr>
        <p:cNvPr id="1" name=""/>
        <p:cNvGrpSpPr/>
        <p:nvPr/>
      </p:nvGrpSpPr>
      <p:grpSpPr>
        <a:xfrm>
          <a:off x="0" y="0"/>
          <a:ext cx="0" cy="0"/>
          <a:chOff x="0" y="0"/>
          <a:chExt cx="0" cy="0"/>
        </a:xfrm>
      </p:grpSpPr>
      <p:sp>
        <p:nvSpPr>
          <p:cNvPr id="37" name="Shape 37"/>
          <p:cNvSpPr txBox="1">
            <a:spLocks noGrp="1"/>
          </p:cNvSpPr>
          <p:nvPr>
            <p:ph type="title"/>
          </p:nvPr>
        </p:nvSpPr>
        <p:spPr>
          <a:xfrm>
            <a:off x="4833937" y="357187"/>
            <a:ext cx="14716126" cy="3429001"/>
          </a:xfrm>
          <a:prstGeom prst="rect">
            <a:avLst/>
          </a:prstGeom>
        </p:spPr>
        <p:txBody>
          <a:bodyPr lIns="71437" tIns="71437" rIns="71437" bIns="71437"/>
          <a:lstStyle>
            <a:lvl1pPr algn="ctr" defTabSz="584200">
              <a:defRPr sz="11800" cap="none">
                <a:solidFill>
                  <a:srgbClr val="000000"/>
                </a:solidFill>
                <a:latin typeface="+mn-lt"/>
                <a:ea typeface="+mn-ea"/>
                <a:cs typeface="+mn-cs"/>
                <a:sym typeface="Helvetica Neue"/>
              </a:defRPr>
            </a:lvl1pPr>
          </a:lstStyle>
          <a:p>
            <a:r>
              <a:t>Title Text</a:t>
            </a:r>
          </a:p>
        </p:txBody>
      </p:sp>
      <p:sp>
        <p:nvSpPr>
          <p:cNvPr id="38" name="Shape 38"/>
          <p:cNvSpPr txBox="1">
            <a:spLocks noGrp="1"/>
          </p:cNvSpPr>
          <p:nvPr>
            <p:ph type="body" sz="half" idx="1"/>
          </p:nvPr>
        </p:nvSpPr>
        <p:spPr>
          <a:xfrm>
            <a:off x="5526664" y="4505027"/>
            <a:ext cx="14716126" cy="8036720"/>
          </a:xfrm>
          <a:prstGeom prst="rect">
            <a:avLst/>
          </a:prstGeom>
        </p:spPr>
        <p:txBody>
          <a:bodyPr lIns="71437" tIns="71437" rIns="71437" bIns="71437"/>
          <a:lstStyle>
            <a:lvl1pPr marL="0" indent="317500" defTabSz="584200">
              <a:spcBef>
                <a:spcPts val="2400"/>
              </a:spcBef>
              <a:buSzTx/>
              <a:buNone/>
              <a:defRPr sz="5800">
                <a:solidFill>
                  <a:srgbClr val="000000"/>
                </a:solidFill>
                <a:latin typeface="+mn-lt"/>
                <a:ea typeface="+mn-ea"/>
                <a:cs typeface="+mn-cs"/>
                <a:sym typeface="Helvetica Neue"/>
              </a:defRPr>
            </a:lvl1pPr>
            <a:lvl2pPr marL="0" indent="762000" defTabSz="584200">
              <a:spcBef>
                <a:spcPts val="2400"/>
              </a:spcBef>
              <a:buSzTx/>
              <a:buNone/>
              <a:defRPr sz="5800">
                <a:solidFill>
                  <a:srgbClr val="000000"/>
                </a:solidFill>
                <a:latin typeface="+mn-lt"/>
                <a:ea typeface="+mn-ea"/>
                <a:cs typeface="+mn-cs"/>
                <a:sym typeface="Helvetica Neue"/>
              </a:defRPr>
            </a:lvl2pPr>
            <a:lvl3pPr marL="0" indent="1206500" defTabSz="584200">
              <a:spcBef>
                <a:spcPts val="2400"/>
              </a:spcBef>
              <a:buSzTx/>
              <a:buNone/>
              <a:defRPr sz="5800">
                <a:solidFill>
                  <a:srgbClr val="000000"/>
                </a:solidFill>
                <a:latin typeface="+mn-lt"/>
                <a:ea typeface="+mn-ea"/>
                <a:cs typeface="+mn-cs"/>
                <a:sym typeface="Helvetica Neue"/>
              </a:defRPr>
            </a:lvl3pPr>
            <a:lvl4pPr marL="0" indent="1651000" defTabSz="584200">
              <a:spcBef>
                <a:spcPts val="2400"/>
              </a:spcBef>
              <a:buSzTx/>
              <a:buNone/>
              <a:defRPr sz="5800">
                <a:solidFill>
                  <a:srgbClr val="000000"/>
                </a:solidFill>
                <a:latin typeface="+mn-lt"/>
                <a:ea typeface="+mn-ea"/>
                <a:cs typeface="+mn-cs"/>
                <a:sym typeface="Helvetica Neue"/>
              </a:defRPr>
            </a:lvl4pPr>
            <a:lvl5pPr marL="0" indent="2095500" defTabSz="584200">
              <a:spcBef>
                <a:spcPts val="2400"/>
              </a:spcBef>
              <a:buSzTx/>
              <a:buNone/>
              <a:defRPr sz="58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39" name="Shape 39"/>
          <p:cNvSpPr txBox="1">
            <a:spLocks noGrp="1"/>
          </p:cNvSpPr>
          <p:nvPr>
            <p:ph type="sldNum" sz="quarter" idx="2"/>
          </p:nvPr>
        </p:nvSpPr>
        <p:spPr>
          <a:xfrm>
            <a:off x="11690424" y="12663871"/>
            <a:ext cx="1003152" cy="1057276"/>
          </a:xfrm>
          <a:prstGeom prst="rect">
            <a:avLst/>
          </a:prstGeom>
        </p:spPr>
        <p:txBody>
          <a:bodyPr lIns="71437" tIns="71437" rIns="71437" bIns="71437"/>
          <a:lstStyle>
            <a:lvl1pPr defTabSz="584200"/>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ransition Slide">
    <p:bg>
      <p:bgPr>
        <a:gradFill flip="none" rotWithShape="1">
          <a:gsLst>
            <a:gs pos="0">
              <a:srgbClr val="4287C7"/>
            </a:gs>
            <a:gs pos="81366">
              <a:srgbClr val="4D7090"/>
            </a:gs>
            <a:gs pos="100000">
              <a:srgbClr val="585858"/>
            </a:gs>
          </a:gsLst>
          <a:path path="circle">
            <a:fillToRect l="50000" t="50000" r="50000" b="50000"/>
          </a:path>
        </a:gradFill>
        <a:effectLst/>
      </p:bgPr>
    </p:bg>
    <p:spTree>
      <p:nvGrpSpPr>
        <p:cNvPr id="1" name=""/>
        <p:cNvGrpSpPr/>
        <p:nvPr/>
      </p:nvGrpSpPr>
      <p:grpSpPr>
        <a:xfrm>
          <a:off x="0" y="0"/>
          <a:ext cx="0" cy="0"/>
          <a:chOff x="0" y="0"/>
          <a:chExt cx="0" cy="0"/>
        </a:xfrm>
      </p:grpSpPr>
      <p:pic>
        <p:nvPicPr>
          <p:cNvPr id="46" name="image2.png"/>
          <p:cNvPicPr>
            <a:picLocks noChangeAspect="1"/>
          </p:cNvPicPr>
          <p:nvPr/>
        </p:nvPicPr>
        <p:blipFill>
          <a:blip r:embed="rId2">
            <a:alphaModFix amt="5000"/>
          </a:blip>
          <a:stretch>
            <a:fillRect/>
          </a:stretch>
        </p:blipFill>
        <p:spPr>
          <a:xfrm>
            <a:off x="17445533" y="7107732"/>
            <a:ext cx="7624268" cy="7624268"/>
          </a:xfrm>
          <a:prstGeom prst="rect">
            <a:avLst/>
          </a:prstGeom>
          <a:ln w="12700">
            <a:miter lim="400000"/>
          </a:ln>
        </p:spPr>
      </p:pic>
      <p:sp>
        <p:nvSpPr>
          <p:cNvPr id="47" name="Shape 47"/>
          <p:cNvSpPr txBox="1">
            <a:spLocks noGrp="1"/>
          </p:cNvSpPr>
          <p:nvPr>
            <p:ph type="sldNum" sz="quarter" idx="2"/>
          </p:nvPr>
        </p:nvSpPr>
        <p:spPr>
          <a:xfrm>
            <a:off x="11711061" y="12684509"/>
            <a:ext cx="961878" cy="1016001"/>
          </a:xfrm>
          <a:prstGeom prst="rect">
            <a:avLst/>
          </a:prstGeom>
        </p:spPr>
        <p:txBody>
          <a:bodyPr/>
          <a:lstStyle>
            <a:lvl1pPr>
              <a:defRPr>
                <a:solidFill>
                  <a:srgbClr val="53585F"/>
                </a:solidFill>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ext">
    <p:bg>
      <p:bgPr>
        <a:solidFill>
          <a:srgbClr val="FFFFFF"/>
        </a:solidFill>
        <a:effectLst/>
      </p:bgPr>
    </p:bg>
    <p:spTree>
      <p:nvGrpSpPr>
        <p:cNvPr id="1" name=""/>
        <p:cNvGrpSpPr/>
        <p:nvPr/>
      </p:nvGrpSpPr>
      <p:grpSpPr>
        <a:xfrm>
          <a:off x="0" y="0"/>
          <a:ext cx="0" cy="0"/>
          <a:chOff x="0" y="0"/>
          <a:chExt cx="0" cy="0"/>
        </a:xfrm>
      </p:grpSpPr>
      <p:sp>
        <p:nvSpPr>
          <p:cNvPr id="61" name="Shape 61"/>
          <p:cNvSpPr txBox="1">
            <a:spLocks noGrp="1"/>
          </p:cNvSpPr>
          <p:nvPr>
            <p:ph type="title"/>
          </p:nvPr>
        </p:nvSpPr>
        <p:spPr>
          <a:xfrm>
            <a:off x="4833937" y="357187"/>
            <a:ext cx="14716126" cy="3429001"/>
          </a:xfrm>
          <a:prstGeom prst="rect">
            <a:avLst/>
          </a:prstGeom>
        </p:spPr>
        <p:txBody>
          <a:bodyPr lIns="71437" tIns="71437" rIns="71437" bIns="71437"/>
          <a:lstStyle>
            <a:lvl1pPr algn="ctr" defTabSz="584200">
              <a:defRPr sz="11800" cap="none">
                <a:solidFill>
                  <a:srgbClr val="000000"/>
                </a:solidFill>
                <a:latin typeface="+mn-lt"/>
                <a:ea typeface="+mn-ea"/>
                <a:cs typeface="+mn-cs"/>
                <a:sym typeface="Helvetica Neue"/>
              </a:defRPr>
            </a:lvl1pPr>
          </a:lstStyle>
          <a:p>
            <a:r>
              <a:t>Title Text</a:t>
            </a:r>
          </a:p>
        </p:txBody>
      </p:sp>
      <p:sp>
        <p:nvSpPr>
          <p:cNvPr id="62" name="Shape 62"/>
          <p:cNvSpPr txBox="1">
            <a:spLocks noGrp="1"/>
          </p:cNvSpPr>
          <p:nvPr>
            <p:ph type="body" sz="half" idx="1"/>
          </p:nvPr>
        </p:nvSpPr>
        <p:spPr>
          <a:xfrm>
            <a:off x="5526664" y="4505027"/>
            <a:ext cx="14716126" cy="8036720"/>
          </a:xfrm>
          <a:prstGeom prst="rect">
            <a:avLst/>
          </a:prstGeom>
        </p:spPr>
        <p:txBody>
          <a:bodyPr lIns="71437" tIns="71437" rIns="71437" bIns="71437"/>
          <a:lstStyle>
            <a:lvl1pPr marL="0" indent="317500" defTabSz="584200">
              <a:spcBef>
                <a:spcPts val="2400"/>
              </a:spcBef>
              <a:buSzTx/>
              <a:buNone/>
              <a:defRPr sz="5800">
                <a:solidFill>
                  <a:srgbClr val="000000"/>
                </a:solidFill>
                <a:latin typeface="+mn-lt"/>
                <a:ea typeface="+mn-ea"/>
                <a:cs typeface="+mn-cs"/>
                <a:sym typeface="Helvetica Neue"/>
              </a:defRPr>
            </a:lvl1pPr>
            <a:lvl2pPr marL="0" indent="762000" defTabSz="584200">
              <a:spcBef>
                <a:spcPts val="2400"/>
              </a:spcBef>
              <a:buSzTx/>
              <a:buNone/>
              <a:defRPr sz="5800">
                <a:solidFill>
                  <a:srgbClr val="000000"/>
                </a:solidFill>
                <a:latin typeface="+mn-lt"/>
                <a:ea typeface="+mn-ea"/>
                <a:cs typeface="+mn-cs"/>
                <a:sym typeface="Helvetica Neue"/>
              </a:defRPr>
            </a:lvl2pPr>
            <a:lvl3pPr marL="0" indent="1206500" defTabSz="584200">
              <a:spcBef>
                <a:spcPts val="2400"/>
              </a:spcBef>
              <a:buSzTx/>
              <a:buNone/>
              <a:defRPr sz="5800">
                <a:solidFill>
                  <a:srgbClr val="000000"/>
                </a:solidFill>
                <a:latin typeface="+mn-lt"/>
                <a:ea typeface="+mn-ea"/>
                <a:cs typeface="+mn-cs"/>
                <a:sym typeface="Helvetica Neue"/>
              </a:defRPr>
            </a:lvl3pPr>
            <a:lvl4pPr marL="0" indent="1651000" defTabSz="584200">
              <a:spcBef>
                <a:spcPts val="2400"/>
              </a:spcBef>
              <a:buSzTx/>
              <a:buNone/>
              <a:defRPr sz="5800">
                <a:solidFill>
                  <a:srgbClr val="000000"/>
                </a:solidFill>
                <a:latin typeface="+mn-lt"/>
                <a:ea typeface="+mn-ea"/>
                <a:cs typeface="+mn-cs"/>
                <a:sym typeface="Helvetica Neue"/>
              </a:defRPr>
            </a:lvl4pPr>
            <a:lvl5pPr marL="0" indent="2095500" defTabSz="584200">
              <a:spcBef>
                <a:spcPts val="2400"/>
              </a:spcBef>
              <a:buSzTx/>
              <a:buNone/>
              <a:defRPr sz="58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63" name="Shape 63"/>
          <p:cNvSpPr txBox="1"/>
          <p:nvPr/>
        </p:nvSpPr>
        <p:spPr>
          <a:xfrm>
            <a:off x="494100" y="13051585"/>
            <a:ext cx="1655901" cy="5289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defRPr sz="2500" u="sng">
                <a:solidFill>
                  <a:srgbClr val="78AAD6"/>
                </a:solidFill>
                <a:latin typeface="Helvetica"/>
                <a:ea typeface="Helvetica"/>
                <a:cs typeface="Helvetica"/>
                <a:sym typeface="Helvetica"/>
                <a:hlinkClick r:id="rId2"/>
              </a:defRPr>
            </a:lvl1pPr>
          </a:lstStyle>
          <a:p>
            <a:pPr>
              <a:defRPr u="none"/>
            </a:pPr>
            <a:r>
              <a:rPr u="sng" dirty="0">
                <a:hlinkClick r:id="rId2"/>
              </a:rPr>
              <a:t>CC BY-SA</a:t>
            </a:r>
          </a:p>
        </p:txBody>
      </p:sp>
      <p:sp>
        <p:nvSpPr>
          <p:cNvPr id="64" name="Shape 64"/>
          <p:cNvSpPr txBox="1">
            <a:spLocks noGrp="1"/>
          </p:cNvSpPr>
          <p:nvPr>
            <p:ph type="sldNum" sz="quarter" idx="2"/>
          </p:nvPr>
        </p:nvSpPr>
        <p:spPr>
          <a:xfrm>
            <a:off x="11690424" y="12663871"/>
            <a:ext cx="1003152" cy="1057276"/>
          </a:xfrm>
          <a:prstGeom prst="rect">
            <a:avLst/>
          </a:prstGeom>
        </p:spPr>
        <p:txBody>
          <a:bodyPr lIns="71437" tIns="71437" rIns="71437" bIns="71437"/>
          <a:lstStyle>
            <a:lvl1pPr defTabSz="584200"/>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ext">
    <p:bg>
      <p:bgPr>
        <a:solidFill>
          <a:srgbClr val="FFFFFF"/>
        </a:solidFill>
        <a:effectLst/>
      </p:bgPr>
    </p:bg>
    <p:spTree>
      <p:nvGrpSpPr>
        <p:cNvPr id="1" name=""/>
        <p:cNvGrpSpPr/>
        <p:nvPr/>
      </p:nvGrpSpPr>
      <p:grpSpPr>
        <a:xfrm>
          <a:off x="0" y="0"/>
          <a:ext cx="0" cy="0"/>
          <a:chOff x="0" y="0"/>
          <a:chExt cx="0" cy="0"/>
        </a:xfrm>
      </p:grpSpPr>
      <p:sp>
        <p:nvSpPr>
          <p:cNvPr id="81" name="Shape 81"/>
          <p:cNvSpPr txBox="1"/>
          <p:nvPr/>
        </p:nvSpPr>
        <p:spPr>
          <a:xfrm>
            <a:off x="494099" y="13051585"/>
            <a:ext cx="1655901" cy="5289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defRPr sz="2500" u="sng">
                <a:solidFill>
                  <a:srgbClr val="78AAD6"/>
                </a:solidFill>
                <a:latin typeface="Helvetica"/>
                <a:ea typeface="Helvetica"/>
                <a:cs typeface="Helvetica"/>
                <a:sym typeface="Helvetica"/>
                <a:hlinkClick r:id="rId2"/>
              </a:defRPr>
            </a:lvl1pPr>
          </a:lstStyle>
          <a:p>
            <a:pPr>
              <a:defRPr u="none"/>
            </a:pPr>
            <a:r>
              <a:rPr u="sng" dirty="0">
                <a:hlinkClick r:id="rId2"/>
              </a:rPr>
              <a:t>CC BY-SA</a:t>
            </a:r>
          </a:p>
        </p:txBody>
      </p:sp>
      <p:sp>
        <p:nvSpPr>
          <p:cNvPr id="82" name="Shape 82"/>
          <p:cNvSpPr txBox="1">
            <a:spLocks noGrp="1"/>
          </p:cNvSpPr>
          <p:nvPr>
            <p:ph type="sldNum" sz="quarter" idx="2"/>
          </p:nvPr>
        </p:nvSpPr>
        <p:spPr>
          <a:xfrm>
            <a:off x="11690424" y="12663871"/>
            <a:ext cx="1003152" cy="1057276"/>
          </a:xfrm>
          <a:prstGeom prst="rect">
            <a:avLst/>
          </a:prstGeom>
        </p:spPr>
        <p:txBody>
          <a:bodyPr lIns="71437" tIns="71437" rIns="71437" bIns="71437"/>
          <a:lstStyle>
            <a:lvl1pPr defTabSz="584200"/>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 Center">
    <p:bg>
      <p:bgPr>
        <a:solidFill>
          <a:srgbClr val="FFFFFF"/>
        </a:solidFill>
        <a:effectLst/>
      </p:bgPr>
    </p:bg>
    <p:spTree>
      <p:nvGrpSpPr>
        <p:cNvPr id="1" name=""/>
        <p:cNvGrpSpPr/>
        <p:nvPr/>
      </p:nvGrpSpPr>
      <p:grpSpPr>
        <a:xfrm>
          <a:off x="0" y="0"/>
          <a:ext cx="0" cy="0"/>
          <a:chOff x="0" y="0"/>
          <a:chExt cx="0" cy="0"/>
        </a:xfrm>
      </p:grpSpPr>
      <p:pic>
        <p:nvPicPr>
          <p:cNvPr id="89" name="Artboard 31 copy 3.png"/>
          <p:cNvPicPr>
            <a:picLocks noChangeAspect="1"/>
          </p:cNvPicPr>
          <p:nvPr/>
        </p:nvPicPr>
        <p:blipFill>
          <a:blip r:embed="rId2"/>
          <a:stretch>
            <a:fillRect/>
          </a:stretch>
        </p:blipFill>
        <p:spPr>
          <a:xfrm>
            <a:off x="4934" y="-1"/>
            <a:ext cx="24374132" cy="13716001"/>
          </a:xfrm>
          <a:prstGeom prst="rect">
            <a:avLst/>
          </a:prstGeom>
          <a:ln w="12700">
            <a:miter lim="400000"/>
          </a:ln>
        </p:spPr>
      </p:pic>
      <p:sp>
        <p:nvSpPr>
          <p:cNvPr id="90" name="Shape 90"/>
          <p:cNvSpPr txBox="1">
            <a:spLocks noGrp="1"/>
          </p:cNvSpPr>
          <p:nvPr>
            <p:ph type="title"/>
          </p:nvPr>
        </p:nvSpPr>
        <p:spPr>
          <a:xfrm>
            <a:off x="1778000" y="4533900"/>
            <a:ext cx="20828000" cy="4648200"/>
          </a:xfrm>
          <a:prstGeom prst="rect">
            <a:avLst/>
          </a:prstGeom>
        </p:spPr>
        <p:txBody>
          <a:bodyPr/>
          <a:lstStyle>
            <a:lvl1pPr algn="ctr">
              <a:defRPr sz="14800" cap="none">
                <a:solidFill>
                  <a:srgbClr val="404040"/>
                </a:solidFill>
              </a:defRPr>
            </a:lvl1pPr>
          </a:lstStyle>
          <a:p>
            <a:r>
              <a:t>Title Text</a:t>
            </a:r>
          </a:p>
        </p:txBody>
      </p:sp>
      <p:sp>
        <p:nvSpPr>
          <p:cNvPr id="91" name="Shape 91"/>
          <p:cNvSpPr txBox="1">
            <a:spLocks noGrp="1"/>
          </p:cNvSpPr>
          <p:nvPr>
            <p:ph type="sldNum" sz="quarter" idx="2"/>
          </p:nvPr>
        </p:nvSpPr>
        <p:spPr>
          <a:xfrm>
            <a:off x="11959031" y="13081000"/>
            <a:ext cx="453238" cy="461059"/>
          </a:xfrm>
          <a:prstGeom prst="rect">
            <a:avLst/>
          </a:prstGeom>
        </p:spPr>
        <p:txBody>
          <a:bodyPr/>
          <a:lstStyle>
            <a:lvl1pPr>
              <a:defRPr sz="2400">
                <a:solidFill>
                  <a:srgbClr val="000000"/>
                </a:solidFill>
                <a:latin typeface="Helvetica Neue Light"/>
                <a:ea typeface="Helvetica Neue Light"/>
                <a:cs typeface="Helvetica Neue Light"/>
                <a:sym typeface="Helvetica Neue Light"/>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9"/>
          <a:srcRect/>
          <a:stretch>
            <a:fillRect/>
          </a:stretch>
        </a:blipFill>
        <a:effectLst/>
      </p:bgPr>
    </p:bg>
    <p:spTree>
      <p:nvGrpSpPr>
        <p:cNvPr id="1" name=""/>
        <p:cNvGrpSpPr/>
        <p:nvPr/>
      </p:nvGrpSpPr>
      <p:grpSpPr>
        <a:xfrm>
          <a:off x="0" y="0"/>
          <a:ext cx="0" cy="0"/>
          <a:chOff x="0" y="0"/>
          <a:chExt cx="0" cy="0"/>
        </a:xfrm>
      </p:grpSpPr>
      <p:sp>
        <p:nvSpPr>
          <p:cNvPr id="2" name="Shape 2"/>
          <p:cNvSpPr txBox="1">
            <a:spLocks noGrp="1"/>
          </p:cNvSpPr>
          <p:nvPr>
            <p:ph type="sldNum" sz="quarter" idx="2"/>
          </p:nvPr>
        </p:nvSpPr>
        <p:spPr>
          <a:xfrm>
            <a:off x="11711061" y="12684510"/>
            <a:ext cx="961878" cy="1016001"/>
          </a:xfrm>
          <a:prstGeom prst="rect">
            <a:avLst/>
          </a:prstGeom>
          <a:ln w="12700">
            <a:miter lim="400000"/>
          </a:ln>
        </p:spPr>
        <p:txBody>
          <a:bodyPr wrap="none" lIns="50800" tIns="50800" rIns="50800" bIns="50800">
            <a:spAutoFit/>
          </a:bodyPr>
          <a:lstStyle>
            <a:lvl1pPr defTabSz="825500">
              <a:defRPr sz="6000">
                <a:solidFill>
                  <a:srgbClr val="A6AAA9"/>
                </a:solidFill>
                <a:latin typeface="Helvetica"/>
                <a:ea typeface="Helvetica"/>
                <a:cs typeface="Helvetica"/>
                <a:sym typeface="Helvetica"/>
              </a:defRPr>
            </a:lvl1pPr>
          </a:lstStyle>
          <a:p>
            <a:fld id="{86CB4B4D-7CA3-9044-876B-883B54F8677D}" type="slidenum">
              <a:t>‹#›</a:t>
            </a:fld>
            <a:endParaRPr/>
          </a:p>
        </p:txBody>
      </p:sp>
      <p:sp>
        <p:nvSpPr>
          <p:cNvPr id="3" name="Shape 3"/>
          <p:cNvSpPr txBox="1">
            <a:spLocks noGrp="1"/>
          </p:cNvSpPr>
          <p:nvPr>
            <p:ph type="title"/>
          </p:nvPr>
        </p:nvSpPr>
        <p:spPr>
          <a:xfrm>
            <a:off x="673100" y="355600"/>
            <a:ext cx="23050500" cy="3429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4" name="Shape 4"/>
          <p:cNvSpPr txBox="1">
            <a:spLocks noGrp="1"/>
          </p:cNvSpPr>
          <p:nvPr>
            <p:ph type="body" idx="1"/>
          </p:nvPr>
        </p:nvSpPr>
        <p:spPr>
          <a:xfrm>
            <a:off x="673100" y="3835400"/>
            <a:ext cx="23050500" cy="8864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5" r:id="rId5"/>
    <p:sldLayoutId id="2147483657" r:id="rId6"/>
    <p:sldLayoutId id="2147483658" r:id="rId7"/>
  </p:sldLayoutIdLst>
  <p:transition spd="med"/>
  <p:txStyles>
    <p:titleStyle>
      <a:lvl1pPr marL="0" marR="0" indent="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1pPr>
      <a:lvl2pPr marL="0" marR="0" indent="2286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2pPr>
      <a:lvl3pPr marL="0" marR="0" indent="4572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3pPr>
      <a:lvl4pPr marL="0" marR="0" indent="6858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4pPr>
      <a:lvl5pPr marL="0" marR="0" indent="9144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5pPr>
      <a:lvl6pPr marL="0" marR="0" indent="11430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6pPr>
      <a:lvl7pPr marL="0" marR="0" indent="13716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7pPr>
      <a:lvl8pPr marL="0" marR="0" indent="16002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8pPr>
      <a:lvl9pPr marL="0" marR="0" indent="18288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9pPr>
    </p:titleStyle>
    <p:bodyStyle>
      <a:lvl1pPr marL="609996" marR="0" indent="-609996" algn="l" defTabSz="825500" latinLnBrk="0">
        <a:lnSpc>
          <a:spcPct val="100000"/>
        </a:lnSpc>
        <a:spcBef>
          <a:spcPts val="6500"/>
        </a:spcBef>
        <a:spcAft>
          <a:spcPts val="0"/>
        </a:spcAft>
        <a:buClrTx/>
        <a:buSzPct val="82000"/>
        <a:buFontTx/>
        <a:buChar char="•"/>
        <a:tabLst/>
        <a:defRPr sz="5300" b="0" i="0" u="none" strike="noStrike" cap="none" spc="0" baseline="0">
          <a:solidFill>
            <a:srgbClr val="212733"/>
          </a:solidFill>
          <a:uFillTx/>
          <a:latin typeface="Helvetica"/>
          <a:ea typeface="Helvetica"/>
          <a:cs typeface="Helvetica"/>
          <a:sym typeface="Helvetica"/>
        </a:defRPr>
      </a:lvl1pPr>
      <a:lvl2pPr marL="1346596" marR="0" indent="-609996" algn="l" defTabSz="825500" latinLnBrk="0">
        <a:lnSpc>
          <a:spcPct val="100000"/>
        </a:lnSpc>
        <a:spcBef>
          <a:spcPts val="6500"/>
        </a:spcBef>
        <a:spcAft>
          <a:spcPts val="0"/>
        </a:spcAft>
        <a:buClrTx/>
        <a:buSzPct val="82000"/>
        <a:buFontTx/>
        <a:buChar char="•"/>
        <a:tabLst/>
        <a:defRPr sz="5300" b="0" i="0" u="none" strike="noStrike" cap="none" spc="0" baseline="0">
          <a:solidFill>
            <a:srgbClr val="212733"/>
          </a:solidFill>
          <a:uFillTx/>
          <a:latin typeface="Helvetica"/>
          <a:ea typeface="Helvetica"/>
          <a:cs typeface="Helvetica"/>
          <a:sym typeface="Helvetica"/>
        </a:defRPr>
      </a:lvl2pPr>
      <a:lvl3pPr marL="2083196" marR="0" indent="-609996" algn="l" defTabSz="825500" latinLnBrk="0">
        <a:lnSpc>
          <a:spcPct val="100000"/>
        </a:lnSpc>
        <a:spcBef>
          <a:spcPts val="6500"/>
        </a:spcBef>
        <a:spcAft>
          <a:spcPts val="0"/>
        </a:spcAft>
        <a:buClrTx/>
        <a:buSzPct val="82000"/>
        <a:buFontTx/>
        <a:buChar char="•"/>
        <a:tabLst/>
        <a:defRPr sz="5300" b="0" i="0" u="none" strike="noStrike" cap="none" spc="0" baseline="0">
          <a:solidFill>
            <a:srgbClr val="212733"/>
          </a:solidFill>
          <a:uFillTx/>
          <a:latin typeface="Helvetica"/>
          <a:ea typeface="Helvetica"/>
          <a:cs typeface="Helvetica"/>
          <a:sym typeface="Helvetica"/>
        </a:defRPr>
      </a:lvl3pPr>
      <a:lvl4pPr marL="2819796" marR="0" indent="-609996" algn="l" defTabSz="825500" latinLnBrk="0">
        <a:lnSpc>
          <a:spcPct val="100000"/>
        </a:lnSpc>
        <a:spcBef>
          <a:spcPts val="6500"/>
        </a:spcBef>
        <a:spcAft>
          <a:spcPts val="0"/>
        </a:spcAft>
        <a:buClrTx/>
        <a:buSzPct val="82000"/>
        <a:buFontTx/>
        <a:buChar char="•"/>
        <a:tabLst/>
        <a:defRPr sz="5300" b="0" i="0" u="none" strike="noStrike" cap="none" spc="0" baseline="0">
          <a:solidFill>
            <a:srgbClr val="212733"/>
          </a:solidFill>
          <a:uFillTx/>
          <a:latin typeface="Helvetica"/>
          <a:ea typeface="Helvetica"/>
          <a:cs typeface="Helvetica"/>
          <a:sym typeface="Helvetica"/>
        </a:defRPr>
      </a:lvl4pPr>
      <a:lvl5pPr marL="3556396" marR="0" indent="-609996" algn="l" defTabSz="825500" latinLnBrk="0">
        <a:lnSpc>
          <a:spcPct val="100000"/>
        </a:lnSpc>
        <a:spcBef>
          <a:spcPts val="6500"/>
        </a:spcBef>
        <a:spcAft>
          <a:spcPts val="0"/>
        </a:spcAft>
        <a:buClrTx/>
        <a:buSzPct val="82000"/>
        <a:buFontTx/>
        <a:buChar char="•"/>
        <a:tabLst/>
        <a:defRPr sz="5300" b="0" i="0" u="none" strike="noStrike" cap="none" spc="0" baseline="0">
          <a:solidFill>
            <a:srgbClr val="212733"/>
          </a:solidFill>
          <a:uFillTx/>
          <a:latin typeface="Helvetica"/>
          <a:ea typeface="Helvetica"/>
          <a:cs typeface="Helvetica"/>
          <a:sym typeface="Helvetica"/>
        </a:defRPr>
      </a:lvl5pPr>
      <a:lvl6pPr marL="4292996" marR="0" indent="-609996" algn="l" defTabSz="825500" latinLnBrk="0">
        <a:lnSpc>
          <a:spcPct val="100000"/>
        </a:lnSpc>
        <a:spcBef>
          <a:spcPts val="6500"/>
        </a:spcBef>
        <a:spcAft>
          <a:spcPts val="0"/>
        </a:spcAft>
        <a:buClrTx/>
        <a:buSzPct val="82000"/>
        <a:buFontTx/>
        <a:buChar char="•"/>
        <a:tabLst/>
        <a:defRPr sz="5300" b="0" i="0" u="none" strike="noStrike" cap="none" spc="0" baseline="0">
          <a:solidFill>
            <a:srgbClr val="212733"/>
          </a:solidFill>
          <a:uFillTx/>
          <a:latin typeface="Helvetica"/>
          <a:ea typeface="Helvetica"/>
          <a:cs typeface="Helvetica"/>
          <a:sym typeface="Helvetica"/>
        </a:defRPr>
      </a:lvl6pPr>
      <a:lvl7pPr marL="5029596" marR="0" indent="-609996" algn="l" defTabSz="825500" latinLnBrk="0">
        <a:lnSpc>
          <a:spcPct val="100000"/>
        </a:lnSpc>
        <a:spcBef>
          <a:spcPts val="6500"/>
        </a:spcBef>
        <a:spcAft>
          <a:spcPts val="0"/>
        </a:spcAft>
        <a:buClrTx/>
        <a:buSzPct val="82000"/>
        <a:buFontTx/>
        <a:buChar char="•"/>
        <a:tabLst/>
        <a:defRPr sz="5300" b="0" i="0" u="none" strike="noStrike" cap="none" spc="0" baseline="0">
          <a:solidFill>
            <a:srgbClr val="212733"/>
          </a:solidFill>
          <a:uFillTx/>
          <a:latin typeface="Helvetica"/>
          <a:ea typeface="Helvetica"/>
          <a:cs typeface="Helvetica"/>
          <a:sym typeface="Helvetica"/>
        </a:defRPr>
      </a:lvl7pPr>
      <a:lvl8pPr marL="5766196" marR="0" indent="-609996" algn="l" defTabSz="825500" latinLnBrk="0">
        <a:lnSpc>
          <a:spcPct val="100000"/>
        </a:lnSpc>
        <a:spcBef>
          <a:spcPts val="6500"/>
        </a:spcBef>
        <a:spcAft>
          <a:spcPts val="0"/>
        </a:spcAft>
        <a:buClrTx/>
        <a:buSzPct val="82000"/>
        <a:buFontTx/>
        <a:buChar char="•"/>
        <a:tabLst/>
        <a:defRPr sz="5300" b="0" i="0" u="none" strike="noStrike" cap="none" spc="0" baseline="0">
          <a:solidFill>
            <a:srgbClr val="212733"/>
          </a:solidFill>
          <a:uFillTx/>
          <a:latin typeface="Helvetica"/>
          <a:ea typeface="Helvetica"/>
          <a:cs typeface="Helvetica"/>
          <a:sym typeface="Helvetica"/>
        </a:defRPr>
      </a:lvl8pPr>
      <a:lvl9pPr marL="6502796" marR="0" indent="-609996" algn="l" defTabSz="825500" latinLnBrk="0">
        <a:lnSpc>
          <a:spcPct val="100000"/>
        </a:lnSpc>
        <a:spcBef>
          <a:spcPts val="6500"/>
        </a:spcBef>
        <a:spcAft>
          <a:spcPts val="0"/>
        </a:spcAft>
        <a:buClrTx/>
        <a:buSzPct val="82000"/>
        <a:buFontTx/>
        <a:buChar char="•"/>
        <a:tabLst/>
        <a:defRPr sz="5300" b="0" i="0" u="none" strike="noStrike" cap="none" spc="0" baseline="0">
          <a:solidFill>
            <a:srgbClr val="212733"/>
          </a:solidFill>
          <a:uFillTx/>
          <a:latin typeface="Helvetica"/>
          <a:ea typeface="Helvetica"/>
          <a:cs typeface="Helvetica"/>
          <a:sym typeface="Helvetica"/>
        </a:defRPr>
      </a:lvl9pPr>
    </p:bodyStyle>
    <p:otherStyle>
      <a:lvl1pPr marL="0" marR="0" indent="0" algn="ctr" defTabSz="825500" latinLnBrk="0">
        <a:lnSpc>
          <a:spcPct val="100000"/>
        </a:lnSpc>
        <a:spcBef>
          <a:spcPts val="0"/>
        </a:spcBef>
        <a:spcAft>
          <a:spcPts val="0"/>
        </a:spcAft>
        <a:buClrTx/>
        <a:buSzTx/>
        <a:buFontTx/>
        <a:buNone/>
        <a:tabLst/>
        <a:defRPr sz="6000" b="0" i="0" u="none" strike="noStrike" cap="none" spc="0" baseline="0">
          <a:solidFill>
            <a:schemeClr val="tx1"/>
          </a:solidFill>
          <a:uFillTx/>
          <a:latin typeface="+mn-lt"/>
          <a:ea typeface="+mn-ea"/>
          <a:cs typeface="+mn-cs"/>
          <a:sym typeface="Helvetica"/>
        </a:defRPr>
      </a:lvl1pPr>
      <a:lvl2pPr marL="0" marR="0" indent="228600" algn="ctr" defTabSz="825500" latinLnBrk="0">
        <a:lnSpc>
          <a:spcPct val="100000"/>
        </a:lnSpc>
        <a:spcBef>
          <a:spcPts val="0"/>
        </a:spcBef>
        <a:spcAft>
          <a:spcPts val="0"/>
        </a:spcAft>
        <a:buClrTx/>
        <a:buSzTx/>
        <a:buFontTx/>
        <a:buNone/>
        <a:tabLst/>
        <a:defRPr sz="6000" b="0" i="0" u="none" strike="noStrike" cap="none" spc="0" baseline="0">
          <a:solidFill>
            <a:schemeClr val="tx1"/>
          </a:solidFill>
          <a:uFillTx/>
          <a:latin typeface="+mn-lt"/>
          <a:ea typeface="+mn-ea"/>
          <a:cs typeface="+mn-cs"/>
          <a:sym typeface="Helvetica"/>
        </a:defRPr>
      </a:lvl2pPr>
      <a:lvl3pPr marL="0" marR="0" indent="457200" algn="ctr" defTabSz="825500" latinLnBrk="0">
        <a:lnSpc>
          <a:spcPct val="100000"/>
        </a:lnSpc>
        <a:spcBef>
          <a:spcPts val="0"/>
        </a:spcBef>
        <a:spcAft>
          <a:spcPts val="0"/>
        </a:spcAft>
        <a:buClrTx/>
        <a:buSzTx/>
        <a:buFontTx/>
        <a:buNone/>
        <a:tabLst/>
        <a:defRPr sz="6000" b="0" i="0" u="none" strike="noStrike" cap="none" spc="0" baseline="0">
          <a:solidFill>
            <a:schemeClr val="tx1"/>
          </a:solidFill>
          <a:uFillTx/>
          <a:latin typeface="+mn-lt"/>
          <a:ea typeface="+mn-ea"/>
          <a:cs typeface="+mn-cs"/>
          <a:sym typeface="Helvetica"/>
        </a:defRPr>
      </a:lvl3pPr>
      <a:lvl4pPr marL="0" marR="0" indent="685800" algn="ctr" defTabSz="825500" latinLnBrk="0">
        <a:lnSpc>
          <a:spcPct val="100000"/>
        </a:lnSpc>
        <a:spcBef>
          <a:spcPts val="0"/>
        </a:spcBef>
        <a:spcAft>
          <a:spcPts val="0"/>
        </a:spcAft>
        <a:buClrTx/>
        <a:buSzTx/>
        <a:buFontTx/>
        <a:buNone/>
        <a:tabLst/>
        <a:defRPr sz="6000" b="0" i="0" u="none" strike="noStrike" cap="none" spc="0" baseline="0">
          <a:solidFill>
            <a:schemeClr val="tx1"/>
          </a:solidFill>
          <a:uFillTx/>
          <a:latin typeface="+mn-lt"/>
          <a:ea typeface="+mn-ea"/>
          <a:cs typeface="+mn-cs"/>
          <a:sym typeface="Helvetica"/>
        </a:defRPr>
      </a:lvl4pPr>
      <a:lvl5pPr marL="0" marR="0" indent="914400" algn="ctr" defTabSz="825500" latinLnBrk="0">
        <a:lnSpc>
          <a:spcPct val="100000"/>
        </a:lnSpc>
        <a:spcBef>
          <a:spcPts val="0"/>
        </a:spcBef>
        <a:spcAft>
          <a:spcPts val="0"/>
        </a:spcAft>
        <a:buClrTx/>
        <a:buSzTx/>
        <a:buFontTx/>
        <a:buNone/>
        <a:tabLst/>
        <a:defRPr sz="6000" b="0" i="0" u="none" strike="noStrike" cap="none" spc="0" baseline="0">
          <a:solidFill>
            <a:schemeClr val="tx1"/>
          </a:solidFill>
          <a:uFillTx/>
          <a:latin typeface="+mn-lt"/>
          <a:ea typeface="+mn-ea"/>
          <a:cs typeface="+mn-cs"/>
          <a:sym typeface="Helvetica"/>
        </a:defRPr>
      </a:lvl5pPr>
      <a:lvl6pPr marL="0" marR="0" indent="1143000" algn="ctr" defTabSz="825500" latinLnBrk="0">
        <a:lnSpc>
          <a:spcPct val="100000"/>
        </a:lnSpc>
        <a:spcBef>
          <a:spcPts val="0"/>
        </a:spcBef>
        <a:spcAft>
          <a:spcPts val="0"/>
        </a:spcAft>
        <a:buClrTx/>
        <a:buSzTx/>
        <a:buFontTx/>
        <a:buNone/>
        <a:tabLst/>
        <a:defRPr sz="6000" b="0" i="0" u="none" strike="noStrike" cap="none" spc="0" baseline="0">
          <a:solidFill>
            <a:schemeClr val="tx1"/>
          </a:solidFill>
          <a:uFillTx/>
          <a:latin typeface="+mn-lt"/>
          <a:ea typeface="+mn-ea"/>
          <a:cs typeface="+mn-cs"/>
          <a:sym typeface="Helvetica"/>
        </a:defRPr>
      </a:lvl6pPr>
      <a:lvl7pPr marL="0" marR="0" indent="1371600" algn="ctr" defTabSz="825500" latinLnBrk="0">
        <a:lnSpc>
          <a:spcPct val="100000"/>
        </a:lnSpc>
        <a:spcBef>
          <a:spcPts val="0"/>
        </a:spcBef>
        <a:spcAft>
          <a:spcPts val="0"/>
        </a:spcAft>
        <a:buClrTx/>
        <a:buSzTx/>
        <a:buFontTx/>
        <a:buNone/>
        <a:tabLst/>
        <a:defRPr sz="6000" b="0" i="0" u="none" strike="noStrike" cap="none" spc="0" baseline="0">
          <a:solidFill>
            <a:schemeClr val="tx1"/>
          </a:solidFill>
          <a:uFillTx/>
          <a:latin typeface="+mn-lt"/>
          <a:ea typeface="+mn-ea"/>
          <a:cs typeface="+mn-cs"/>
          <a:sym typeface="Helvetica"/>
        </a:defRPr>
      </a:lvl7pPr>
      <a:lvl8pPr marL="0" marR="0" indent="1600200" algn="ctr" defTabSz="825500" latinLnBrk="0">
        <a:lnSpc>
          <a:spcPct val="100000"/>
        </a:lnSpc>
        <a:spcBef>
          <a:spcPts val="0"/>
        </a:spcBef>
        <a:spcAft>
          <a:spcPts val="0"/>
        </a:spcAft>
        <a:buClrTx/>
        <a:buSzTx/>
        <a:buFontTx/>
        <a:buNone/>
        <a:tabLst/>
        <a:defRPr sz="6000" b="0" i="0" u="none" strike="noStrike" cap="none" spc="0" baseline="0">
          <a:solidFill>
            <a:schemeClr val="tx1"/>
          </a:solidFill>
          <a:uFillTx/>
          <a:latin typeface="+mn-lt"/>
          <a:ea typeface="+mn-ea"/>
          <a:cs typeface="+mn-cs"/>
          <a:sym typeface="Helvetica"/>
        </a:defRPr>
      </a:lvl8pPr>
      <a:lvl9pPr marL="0" marR="0" indent="1828800" algn="ctr" defTabSz="825500" latinLnBrk="0">
        <a:lnSpc>
          <a:spcPct val="100000"/>
        </a:lnSpc>
        <a:spcBef>
          <a:spcPts val="0"/>
        </a:spcBef>
        <a:spcAft>
          <a:spcPts val="0"/>
        </a:spcAft>
        <a:buClrTx/>
        <a:buSzTx/>
        <a:buFontTx/>
        <a:buNone/>
        <a:tabLst/>
        <a:defRPr sz="6000" b="0"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svg"/><Relationship Id="rId3" Type="http://schemas.openxmlformats.org/officeDocument/2006/relationships/image" Target="../media/image9.svg"/><Relationship Id="rId7" Type="http://schemas.openxmlformats.org/officeDocument/2006/relationships/image" Target="../media/image13.sv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7.svg"/><Relationship Id="rId5" Type="http://schemas.openxmlformats.org/officeDocument/2006/relationships/image" Target="../media/image11.sv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7.ti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besteamperu.org/"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tidyverse.org"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businesscard&#10;&#10;Description automatically generated">
            <a:extLst>
              <a:ext uri="{FF2B5EF4-FFF2-40B4-BE49-F238E27FC236}">
                <a16:creationId xmlns:a16="http://schemas.microsoft.com/office/drawing/2014/main" id="{02658E08-0ABF-4906-9894-D6E6C709CF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4384000" cy="16243300"/>
          </a:xfrm>
          <a:prstGeom prst="rect">
            <a:avLst/>
          </a:prstGeom>
        </p:spPr>
      </p:pic>
      <p:sp>
        <p:nvSpPr>
          <p:cNvPr id="36" name="Shape 36"/>
          <p:cNvSpPr/>
          <p:nvPr/>
        </p:nvSpPr>
        <p:spPr>
          <a:xfrm>
            <a:off x="3023492" y="12076356"/>
            <a:ext cx="6095618" cy="567403"/>
          </a:xfrm>
          <a:prstGeom prst="roundRect">
            <a:avLst>
              <a:gd name="adj" fmla="val 0"/>
            </a:avLst>
          </a:prstGeom>
          <a:solidFill>
            <a:srgbClr val="FFFFFF">
              <a:alpha val="79762"/>
            </a:srgbClr>
          </a:solidFill>
          <a:ln w="12700">
            <a:miter lim="400000"/>
          </a:ln>
        </p:spPr>
        <p:txBody>
          <a:bodyPr lIns="0" tIns="0" rIns="0" bIns="0" anchor="ctr"/>
          <a:lstStyle/>
          <a:p>
            <a:pPr defTabSz="412750">
              <a:defRPr sz="1600">
                <a:solidFill>
                  <a:srgbClr val="FFFFFF"/>
                </a:solidFill>
                <a:latin typeface="Helvetica Neue Medium"/>
                <a:ea typeface="Helvetica Neue Medium"/>
                <a:cs typeface="Helvetica Neue Medium"/>
                <a:sym typeface="Helvetica Neue Medium"/>
              </a:defRPr>
            </a:pPr>
            <a:endParaRPr/>
          </a:p>
        </p:txBody>
      </p:sp>
      <p:sp>
        <p:nvSpPr>
          <p:cNvPr id="4" name="TextBox 3">
            <a:extLst>
              <a:ext uri="{FF2B5EF4-FFF2-40B4-BE49-F238E27FC236}">
                <a16:creationId xmlns:a16="http://schemas.microsoft.com/office/drawing/2014/main" id="{89FE50A6-840F-4316-B746-00C349D89300}"/>
              </a:ext>
            </a:extLst>
          </p:cNvPr>
          <p:cNvSpPr txBox="1"/>
          <p:nvPr/>
        </p:nvSpPr>
        <p:spPr>
          <a:xfrm>
            <a:off x="9720349" y="1090476"/>
            <a:ext cx="14802195" cy="2821925"/>
          </a:xfrm>
          <a:prstGeom prst="rect">
            <a:avLst/>
          </a:prstGeom>
          <a:solidFill>
            <a:srgbClr val="FFFFFF">
              <a:alpha val="50196"/>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5800" b="1" i="0" u="none" strike="noStrike" cap="none" spc="0" normalizeH="0" baseline="0" dirty="0">
                <a:ln>
                  <a:noFill/>
                </a:ln>
                <a:solidFill>
                  <a:schemeClr val="accent5"/>
                </a:solidFill>
                <a:effectLst/>
                <a:uFillTx/>
                <a:latin typeface="Gill Sans"/>
                <a:ea typeface="Gill Sans"/>
                <a:cs typeface="Gill Sans"/>
                <a:sym typeface="Gill Sans"/>
              </a:rPr>
              <a:t>Birkbeck OP R Training Day 1:</a:t>
            </a:r>
          </a:p>
          <a:p>
            <a:pPr marL="0" marR="0" indent="0" algn="ctr" defTabSz="584200" rtl="0" fontAlgn="auto" latinLnBrk="0" hangingPunct="0">
              <a:lnSpc>
                <a:spcPct val="100000"/>
              </a:lnSpc>
              <a:spcBef>
                <a:spcPts val="0"/>
              </a:spcBef>
              <a:spcAft>
                <a:spcPts val="0"/>
              </a:spcAft>
              <a:buClrTx/>
              <a:buSzTx/>
              <a:buFontTx/>
              <a:buNone/>
              <a:tabLst/>
            </a:pPr>
            <a:r>
              <a:rPr lang="en-US" b="1" dirty="0"/>
              <a:t>Making sense of data with R</a:t>
            </a:r>
          </a:p>
          <a:p>
            <a:pPr marL="0" marR="0" indent="0" algn="ctr" defTabSz="584200" rtl="0" fontAlgn="auto" latinLnBrk="0" hangingPunct="0">
              <a:lnSpc>
                <a:spcPct val="100000"/>
              </a:lnSpc>
              <a:spcBef>
                <a:spcPts val="0"/>
              </a:spcBef>
              <a:spcAft>
                <a:spcPts val="0"/>
              </a:spcAft>
              <a:buClrTx/>
              <a:buSzTx/>
              <a:buFontTx/>
              <a:buNone/>
              <a:tabLst/>
            </a:pPr>
            <a:r>
              <a:rPr kumimoji="0" lang="en-US" sz="5800" b="1" i="0" u="none" strike="noStrike" cap="none" spc="0" normalizeH="0" baseline="0" dirty="0">
                <a:ln>
                  <a:noFill/>
                </a:ln>
                <a:solidFill>
                  <a:schemeClr val="tx2">
                    <a:lumMod val="60000"/>
                    <a:lumOff val="40000"/>
                  </a:schemeClr>
                </a:solidFill>
                <a:effectLst/>
                <a:uFillTx/>
                <a:latin typeface="Gill Sans"/>
                <a:ea typeface="Gill Sans"/>
                <a:cs typeface="Gill Sans"/>
                <a:sym typeface="Gill Sans"/>
              </a:rPr>
              <a:t>17 March 2022</a:t>
            </a:r>
            <a:endParaRPr kumimoji="0" lang="en-GB" sz="5800" b="1" i="0" u="none" strike="noStrike" cap="none" spc="0" normalizeH="0" baseline="0" dirty="0">
              <a:ln>
                <a:noFill/>
              </a:ln>
              <a:solidFill>
                <a:schemeClr val="tx2">
                  <a:lumMod val="60000"/>
                  <a:lumOff val="40000"/>
                </a:schemeClr>
              </a:solidFill>
              <a:effectLst/>
              <a:uFillTx/>
              <a:latin typeface="Gill Sans"/>
              <a:ea typeface="Gill Sans"/>
              <a:cs typeface="Gill Sans"/>
              <a:sym typeface="Gill Sans"/>
            </a:endParaRPr>
          </a:p>
        </p:txBody>
      </p:sp>
      <p:sp>
        <p:nvSpPr>
          <p:cNvPr id="6" name="TextBox 5">
            <a:extLst>
              <a:ext uri="{FF2B5EF4-FFF2-40B4-BE49-F238E27FC236}">
                <a16:creationId xmlns:a16="http://schemas.microsoft.com/office/drawing/2014/main" id="{B5DB0811-A0E1-494D-84E8-7FF7B3893170}"/>
              </a:ext>
            </a:extLst>
          </p:cNvPr>
          <p:cNvSpPr txBox="1"/>
          <p:nvPr/>
        </p:nvSpPr>
        <p:spPr>
          <a:xfrm>
            <a:off x="9813152" y="11808322"/>
            <a:ext cx="14802195" cy="1929373"/>
          </a:xfrm>
          <a:prstGeom prst="rect">
            <a:avLst/>
          </a:prstGeom>
          <a:solidFill>
            <a:srgbClr val="FFFFFF">
              <a:alpha val="50196"/>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5800" i="1" u="none" strike="noStrike" cap="none" spc="0" normalizeH="0" baseline="0" dirty="0">
                <a:ln>
                  <a:noFill/>
                </a:ln>
                <a:solidFill>
                  <a:schemeClr val="accent5"/>
                </a:solidFill>
                <a:effectLst/>
                <a:uFillTx/>
                <a:latin typeface="Gill Sans"/>
                <a:ea typeface="Gill Sans"/>
                <a:cs typeface="Gill Sans"/>
                <a:sym typeface="Gill Sans"/>
              </a:rPr>
              <a:t>Thanks to RStudio Education </a:t>
            </a:r>
            <a:br>
              <a:rPr kumimoji="0" lang="en-US" sz="5800" i="1" u="none" strike="noStrike" cap="none" spc="0" normalizeH="0" baseline="0" dirty="0">
                <a:ln>
                  <a:noFill/>
                </a:ln>
                <a:solidFill>
                  <a:schemeClr val="accent5"/>
                </a:solidFill>
                <a:effectLst/>
                <a:uFillTx/>
                <a:latin typeface="Gill Sans"/>
                <a:ea typeface="Gill Sans"/>
                <a:cs typeface="Gill Sans"/>
                <a:sym typeface="Gill Sans"/>
              </a:rPr>
            </a:br>
            <a:r>
              <a:rPr kumimoji="0" lang="en-US" sz="5800" i="1" u="none" strike="noStrike" cap="none" spc="0" normalizeH="0" baseline="0" dirty="0">
                <a:ln>
                  <a:noFill/>
                </a:ln>
                <a:solidFill>
                  <a:schemeClr val="accent5"/>
                </a:solidFill>
                <a:effectLst/>
                <a:uFillTx/>
                <a:latin typeface="Gill Sans"/>
                <a:ea typeface="Gill Sans"/>
                <a:cs typeface="Gill Sans"/>
                <a:sym typeface="Gill Sans"/>
              </a:rPr>
              <a:t>for many of the slides!</a:t>
            </a:r>
          </a:p>
        </p:txBody>
      </p:sp>
    </p:spTree>
    <p:extLst>
      <p:ext uri="{BB962C8B-B14F-4D97-AF65-F5344CB8AC3E}">
        <p14:creationId xmlns:p14="http://schemas.microsoft.com/office/powerpoint/2010/main" val="1005910225"/>
      </p:ext>
    </p:extLst>
  </p:cSld>
  <p:clrMapOvr>
    <a:masterClrMapping/>
  </p:clrMapOvr>
  <p:transition spd="med" advClick="0" advTm="10000"/>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fill="hold" nodeType="clickEffect">
                                  <p:stCondLst>
                                    <p:cond delay="0"/>
                                  </p:stCondLst>
                                  <p:childTnLst>
                                    <p:animMotion origin="layout" path="M 0.000000 0.000000 L 0.249963 0.000000" pathEditMode="relative">
                                      <p:cBhvr>
                                        <p:cTn id="6" dur="15000" fill="hold"/>
                                        <p:tgtEl>
                                          <p:spTgt spid="36"/>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5" name="Rectangle 7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84000" cy="13716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6" name="Rectangle 81">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0"/>
            <a:ext cx="24383996" cy="3151910"/>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7" name="Rectangle 8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6257714" y="0"/>
            <a:ext cx="8126286" cy="3152824"/>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8" name="Rectangle 85">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615554" y="-10615556"/>
            <a:ext cx="3152892" cy="24384004"/>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8" name="Shape 458"/>
          <p:cNvSpPr txBox="1"/>
          <p:nvPr/>
        </p:nvSpPr>
        <p:spPr>
          <a:xfrm>
            <a:off x="2743194" y="697730"/>
            <a:ext cx="20088046" cy="175545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ctr">
            <a:normAutofit/>
          </a:bodyPr>
          <a:lstStyle>
            <a:lvl1pPr>
              <a:defRPr sz="13400">
                <a:latin typeface="Helvetica"/>
                <a:ea typeface="Helvetica"/>
                <a:cs typeface="Helvetica"/>
                <a:sym typeface="Helvetica"/>
              </a:defRPr>
            </a:lvl1pPr>
          </a:lstStyle>
          <a:p>
            <a:pPr algn="l" defTabSz="914400" hangingPunct="1">
              <a:lnSpc>
                <a:spcPct val="90000"/>
              </a:lnSpc>
              <a:spcBef>
                <a:spcPct val="0"/>
              </a:spcBef>
              <a:spcAft>
                <a:spcPts val="600"/>
              </a:spcAft>
            </a:pPr>
            <a:r>
              <a:rPr lang="en-US" sz="8000" kern="1200" dirty="0">
                <a:solidFill>
                  <a:srgbClr val="FFFFFF"/>
                </a:solidFill>
                <a:latin typeface="+mj-lt"/>
                <a:ea typeface="+mj-ea"/>
                <a:cs typeface="+mj-cs"/>
              </a:rPr>
              <a:t>(Rough) Agenda</a:t>
            </a:r>
          </a:p>
        </p:txBody>
      </p:sp>
      <p:sp>
        <p:nvSpPr>
          <p:cNvPr id="4" name="Rectangle 3" descr="Handshake outline">
            <a:extLst>
              <a:ext uri="{FF2B5EF4-FFF2-40B4-BE49-F238E27FC236}">
                <a16:creationId xmlns:a16="http://schemas.microsoft.com/office/drawing/2014/main" id="{6BE1A9C9-7A38-485C-95F6-F7B7021A528F}"/>
              </a:ext>
            </a:extLst>
          </p:cNvPr>
          <p:cNvSpPr/>
          <p:nvPr/>
        </p:nvSpPr>
        <p:spPr>
          <a:xfrm>
            <a:off x="2559314" y="7119362"/>
            <a:ext cx="1374065" cy="1374065"/>
          </a:xfrm>
          <a:prstGeom prst="rect">
            <a:avLst/>
          </a:prstGeom>
          <a:blipFill>
            <a:blip r:embed="rId2">
              <a:extLs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6" name="Freeform: Shape 5">
            <a:extLst>
              <a:ext uri="{FF2B5EF4-FFF2-40B4-BE49-F238E27FC236}">
                <a16:creationId xmlns:a16="http://schemas.microsoft.com/office/drawing/2014/main" id="{94A5B89B-BC18-4805-BDB6-1BDA59C6362C}"/>
              </a:ext>
            </a:extLst>
          </p:cNvPr>
          <p:cNvSpPr/>
          <p:nvPr/>
        </p:nvSpPr>
        <p:spPr>
          <a:xfrm>
            <a:off x="1719608" y="9121254"/>
            <a:ext cx="3053478" cy="720000"/>
          </a:xfrm>
          <a:custGeom>
            <a:avLst/>
            <a:gdLst>
              <a:gd name="connsiteX0" fmla="*/ 0 w 3053478"/>
              <a:gd name="connsiteY0" fmla="*/ 0 h 720000"/>
              <a:gd name="connsiteX1" fmla="*/ 3053478 w 3053478"/>
              <a:gd name="connsiteY1" fmla="*/ 0 h 720000"/>
              <a:gd name="connsiteX2" fmla="*/ 3053478 w 3053478"/>
              <a:gd name="connsiteY2" fmla="*/ 720000 h 720000"/>
              <a:gd name="connsiteX3" fmla="*/ 0 w 3053478"/>
              <a:gd name="connsiteY3" fmla="*/ 720000 h 720000"/>
              <a:gd name="connsiteX4" fmla="*/ 0 w 3053478"/>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3478" h="720000">
                <a:moveTo>
                  <a:pt x="0" y="0"/>
                </a:moveTo>
                <a:lnTo>
                  <a:pt x="3053478" y="0"/>
                </a:lnTo>
                <a:lnTo>
                  <a:pt x="3053478"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US" sz="3200" b="0" i="0" kern="1200" baseline="0" dirty="0"/>
              <a:t>10:00 – 10:45: </a:t>
            </a:r>
            <a:br>
              <a:rPr lang="en-US" sz="3200" b="0" i="0" kern="1200" baseline="0" dirty="0"/>
            </a:br>
            <a:r>
              <a:rPr lang="en-US" sz="3200" b="1" i="0" kern="1200" baseline="0" dirty="0"/>
              <a:t>Introduction</a:t>
            </a:r>
            <a:endParaRPr lang="en-US" sz="3200" b="1" kern="1200" dirty="0"/>
          </a:p>
        </p:txBody>
      </p:sp>
      <p:sp>
        <p:nvSpPr>
          <p:cNvPr id="7" name="Rectangle 6" descr="Supply And Demand with solid fill">
            <a:extLst>
              <a:ext uri="{FF2B5EF4-FFF2-40B4-BE49-F238E27FC236}">
                <a16:creationId xmlns:a16="http://schemas.microsoft.com/office/drawing/2014/main" id="{CCCC42FE-57F0-45D5-A99F-74AF0723C9E3}"/>
              </a:ext>
            </a:extLst>
          </p:cNvPr>
          <p:cNvSpPr/>
          <p:nvPr/>
        </p:nvSpPr>
        <p:spPr>
          <a:xfrm>
            <a:off x="6147152" y="7119362"/>
            <a:ext cx="1374065" cy="1374065"/>
          </a:xfrm>
          <a:prstGeom prst="rect">
            <a:avLst/>
          </a:prstGeom>
          <a:blipFill>
            <a:blip r:embed="rId4">
              <a:extLst>
                <a:ext uri="{96DAC541-7B7A-43D3-8B79-37D633B846F1}">
                  <asvg:svgBlip xmlns:asvg="http://schemas.microsoft.com/office/drawing/2016/SVG/main" r:embed="rId5"/>
                </a:ext>
              </a:extLst>
            </a:blip>
            <a:srcRect/>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8" name="Freeform: Shape 7">
            <a:extLst>
              <a:ext uri="{FF2B5EF4-FFF2-40B4-BE49-F238E27FC236}">
                <a16:creationId xmlns:a16="http://schemas.microsoft.com/office/drawing/2014/main" id="{CD5C6470-FA6D-4BD4-80BF-83CD1B71871A}"/>
              </a:ext>
            </a:extLst>
          </p:cNvPr>
          <p:cNvSpPr/>
          <p:nvPr/>
        </p:nvSpPr>
        <p:spPr>
          <a:xfrm>
            <a:off x="5307445" y="9121254"/>
            <a:ext cx="3053478" cy="720000"/>
          </a:xfrm>
          <a:custGeom>
            <a:avLst/>
            <a:gdLst>
              <a:gd name="connsiteX0" fmla="*/ 0 w 3053478"/>
              <a:gd name="connsiteY0" fmla="*/ 0 h 720000"/>
              <a:gd name="connsiteX1" fmla="*/ 3053478 w 3053478"/>
              <a:gd name="connsiteY1" fmla="*/ 0 h 720000"/>
              <a:gd name="connsiteX2" fmla="*/ 3053478 w 3053478"/>
              <a:gd name="connsiteY2" fmla="*/ 720000 h 720000"/>
              <a:gd name="connsiteX3" fmla="*/ 0 w 3053478"/>
              <a:gd name="connsiteY3" fmla="*/ 720000 h 720000"/>
              <a:gd name="connsiteX4" fmla="*/ 0 w 3053478"/>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3478" h="720000">
                <a:moveTo>
                  <a:pt x="0" y="0"/>
                </a:moveTo>
                <a:lnTo>
                  <a:pt x="3053478" y="0"/>
                </a:lnTo>
                <a:lnTo>
                  <a:pt x="3053478"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US" sz="3200" kern="1200" dirty="0"/>
              <a:t>10:45 – 12:30: </a:t>
            </a:r>
            <a:br>
              <a:rPr lang="en-US" sz="3200" kern="1200" dirty="0"/>
            </a:br>
            <a:r>
              <a:rPr lang="en-US" sz="3200" b="1" kern="1200" dirty="0"/>
              <a:t>Visualize</a:t>
            </a:r>
            <a:r>
              <a:rPr lang="en-US" sz="3200" kern="1200" dirty="0"/>
              <a:t> and </a:t>
            </a:r>
            <a:r>
              <a:rPr lang="en-US" sz="3200" b="1" kern="1200" dirty="0"/>
              <a:t>transform</a:t>
            </a:r>
            <a:r>
              <a:rPr lang="en-US" sz="3200" kern="1200" dirty="0"/>
              <a:t> data</a:t>
            </a:r>
          </a:p>
        </p:txBody>
      </p:sp>
      <p:sp>
        <p:nvSpPr>
          <p:cNvPr id="9" name="Rectangle 8" descr="Board Room">
            <a:extLst>
              <a:ext uri="{FF2B5EF4-FFF2-40B4-BE49-F238E27FC236}">
                <a16:creationId xmlns:a16="http://schemas.microsoft.com/office/drawing/2014/main" id="{59A21CCD-8A2E-4840-A1A2-6EE8F9E7AC20}"/>
              </a:ext>
            </a:extLst>
          </p:cNvPr>
          <p:cNvSpPr/>
          <p:nvPr/>
        </p:nvSpPr>
        <p:spPr>
          <a:xfrm>
            <a:off x="9734989" y="7119362"/>
            <a:ext cx="1374065" cy="1374065"/>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sp>
      <p:sp>
        <p:nvSpPr>
          <p:cNvPr id="10" name="Freeform: Shape 9">
            <a:extLst>
              <a:ext uri="{FF2B5EF4-FFF2-40B4-BE49-F238E27FC236}">
                <a16:creationId xmlns:a16="http://schemas.microsoft.com/office/drawing/2014/main" id="{2DFCCB2F-1F01-4465-ABED-3F5A2BBFE726}"/>
              </a:ext>
            </a:extLst>
          </p:cNvPr>
          <p:cNvSpPr/>
          <p:nvPr/>
        </p:nvSpPr>
        <p:spPr>
          <a:xfrm>
            <a:off x="8895282" y="9121254"/>
            <a:ext cx="3053478" cy="720000"/>
          </a:xfrm>
          <a:custGeom>
            <a:avLst/>
            <a:gdLst>
              <a:gd name="connsiteX0" fmla="*/ 0 w 3053478"/>
              <a:gd name="connsiteY0" fmla="*/ 0 h 720000"/>
              <a:gd name="connsiteX1" fmla="*/ 3053478 w 3053478"/>
              <a:gd name="connsiteY1" fmla="*/ 0 h 720000"/>
              <a:gd name="connsiteX2" fmla="*/ 3053478 w 3053478"/>
              <a:gd name="connsiteY2" fmla="*/ 720000 h 720000"/>
              <a:gd name="connsiteX3" fmla="*/ 0 w 3053478"/>
              <a:gd name="connsiteY3" fmla="*/ 720000 h 720000"/>
              <a:gd name="connsiteX4" fmla="*/ 0 w 3053478"/>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3478" h="720000">
                <a:moveTo>
                  <a:pt x="0" y="0"/>
                </a:moveTo>
                <a:lnTo>
                  <a:pt x="3053478" y="0"/>
                </a:lnTo>
                <a:lnTo>
                  <a:pt x="3053478"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GB" sz="3200" b="0" i="0" kern="1200" baseline="0" dirty="0"/>
              <a:t>12:30 – 13:15:  </a:t>
            </a:r>
            <a:br>
              <a:rPr lang="en-GB" sz="3200" b="0" i="0" kern="1200" baseline="0" dirty="0"/>
            </a:br>
            <a:r>
              <a:rPr lang="en-GB" sz="3200" b="1" i="0" kern="1200" baseline="0" dirty="0"/>
              <a:t>Lunch</a:t>
            </a:r>
            <a:endParaRPr lang="en-US" sz="3200" b="1" kern="1200" dirty="0"/>
          </a:p>
        </p:txBody>
      </p:sp>
      <p:sp>
        <p:nvSpPr>
          <p:cNvPr id="11" name="Rectangle 10" descr="Calculator with solid fill">
            <a:extLst>
              <a:ext uri="{FF2B5EF4-FFF2-40B4-BE49-F238E27FC236}">
                <a16:creationId xmlns:a16="http://schemas.microsoft.com/office/drawing/2014/main" id="{E3F1D230-D63E-48E2-88ED-9257ECB0635E}"/>
              </a:ext>
            </a:extLst>
          </p:cNvPr>
          <p:cNvSpPr/>
          <p:nvPr/>
        </p:nvSpPr>
        <p:spPr>
          <a:xfrm>
            <a:off x="13322827" y="7119362"/>
            <a:ext cx="1374065" cy="1374065"/>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a:blipFill>
          <a:ln>
            <a:noFill/>
          </a:ln>
        </p:spPr>
        <p:style>
          <a:lnRef idx="2">
            <a:scrgbClr r="0" g="0" b="0"/>
          </a:lnRef>
          <a:fillRef idx="1">
            <a:scrgbClr r="0" g="0" b="0"/>
          </a:fillRef>
          <a:effectRef idx="0">
            <a:schemeClr val="accent5">
              <a:hueOff val="0"/>
              <a:satOff val="0"/>
              <a:lumOff val="0"/>
              <a:alphaOff val="0"/>
            </a:schemeClr>
          </a:effectRef>
          <a:fontRef idx="minor">
            <a:schemeClr val="lt1"/>
          </a:fontRef>
        </p:style>
      </p:sp>
      <p:sp>
        <p:nvSpPr>
          <p:cNvPr id="12" name="Freeform: Shape 11">
            <a:extLst>
              <a:ext uri="{FF2B5EF4-FFF2-40B4-BE49-F238E27FC236}">
                <a16:creationId xmlns:a16="http://schemas.microsoft.com/office/drawing/2014/main" id="{EA0E65A7-D9B1-413E-A971-3D2F8B520309}"/>
              </a:ext>
            </a:extLst>
          </p:cNvPr>
          <p:cNvSpPr/>
          <p:nvPr/>
        </p:nvSpPr>
        <p:spPr>
          <a:xfrm>
            <a:off x="12483120" y="9121254"/>
            <a:ext cx="3053478" cy="720000"/>
          </a:xfrm>
          <a:custGeom>
            <a:avLst/>
            <a:gdLst>
              <a:gd name="connsiteX0" fmla="*/ 0 w 3053478"/>
              <a:gd name="connsiteY0" fmla="*/ 0 h 720000"/>
              <a:gd name="connsiteX1" fmla="*/ 3053478 w 3053478"/>
              <a:gd name="connsiteY1" fmla="*/ 0 h 720000"/>
              <a:gd name="connsiteX2" fmla="*/ 3053478 w 3053478"/>
              <a:gd name="connsiteY2" fmla="*/ 720000 h 720000"/>
              <a:gd name="connsiteX3" fmla="*/ 0 w 3053478"/>
              <a:gd name="connsiteY3" fmla="*/ 720000 h 720000"/>
              <a:gd name="connsiteX4" fmla="*/ 0 w 3053478"/>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3478" h="720000">
                <a:moveTo>
                  <a:pt x="0" y="0"/>
                </a:moveTo>
                <a:lnTo>
                  <a:pt x="3053478" y="0"/>
                </a:lnTo>
                <a:lnTo>
                  <a:pt x="3053478"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GB" sz="3200" b="0" i="0" kern="1200" baseline="0" dirty="0"/>
              <a:t>13:15 – 14:45: </a:t>
            </a:r>
            <a:br>
              <a:rPr lang="en-GB" sz="3200" b="0" i="0" kern="1200" baseline="0" dirty="0"/>
            </a:br>
            <a:r>
              <a:rPr lang="en-GB" sz="3200" b="1" i="0" kern="1200" baseline="0" dirty="0"/>
              <a:t>Summarise</a:t>
            </a:r>
            <a:r>
              <a:rPr lang="en-GB" sz="3200" b="0" i="0" kern="1200" baseline="0" dirty="0"/>
              <a:t> and </a:t>
            </a:r>
            <a:r>
              <a:rPr lang="en-GB" sz="3200" b="1" i="0" kern="1200" baseline="0" dirty="0"/>
              <a:t>model</a:t>
            </a:r>
            <a:r>
              <a:rPr lang="en-GB" sz="3200" b="0" i="0" kern="1200" baseline="0" dirty="0"/>
              <a:t> data</a:t>
            </a:r>
            <a:endParaRPr lang="en-US" sz="3200" kern="1200" dirty="0"/>
          </a:p>
        </p:txBody>
      </p:sp>
      <p:sp>
        <p:nvSpPr>
          <p:cNvPr id="13" name="Rectangle 12" descr="Mop and bucket">
            <a:extLst>
              <a:ext uri="{FF2B5EF4-FFF2-40B4-BE49-F238E27FC236}">
                <a16:creationId xmlns:a16="http://schemas.microsoft.com/office/drawing/2014/main" id="{F1B42139-CF52-4CC4-B77D-F1D0D7BC36F3}"/>
              </a:ext>
            </a:extLst>
          </p:cNvPr>
          <p:cNvSpPr/>
          <p:nvPr/>
        </p:nvSpPr>
        <p:spPr>
          <a:xfrm>
            <a:off x="16910664" y="7119362"/>
            <a:ext cx="1374065" cy="1374065"/>
          </a:xfrm>
          <a:prstGeom prst="rect">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p:spPr>
        <p:style>
          <a:lnRef idx="2">
            <a:scrgbClr r="0" g="0" b="0"/>
          </a:lnRef>
          <a:fillRef idx="1">
            <a:scrgbClr r="0" g="0" b="0"/>
          </a:fillRef>
          <a:effectRef idx="0">
            <a:schemeClr val="accent6">
              <a:hueOff val="0"/>
              <a:satOff val="0"/>
              <a:lumOff val="0"/>
              <a:alphaOff val="0"/>
            </a:schemeClr>
          </a:effectRef>
          <a:fontRef idx="minor">
            <a:schemeClr val="lt1"/>
          </a:fontRef>
        </p:style>
      </p:sp>
      <p:sp>
        <p:nvSpPr>
          <p:cNvPr id="14" name="Freeform: Shape 13">
            <a:extLst>
              <a:ext uri="{FF2B5EF4-FFF2-40B4-BE49-F238E27FC236}">
                <a16:creationId xmlns:a16="http://schemas.microsoft.com/office/drawing/2014/main" id="{2264415F-3DF9-445F-9A50-94E00424C37E}"/>
              </a:ext>
            </a:extLst>
          </p:cNvPr>
          <p:cNvSpPr/>
          <p:nvPr/>
        </p:nvSpPr>
        <p:spPr>
          <a:xfrm>
            <a:off x="16070957" y="9121254"/>
            <a:ext cx="3053478" cy="720000"/>
          </a:xfrm>
          <a:custGeom>
            <a:avLst/>
            <a:gdLst>
              <a:gd name="connsiteX0" fmla="*/ 0 w 3053478"/>
              <a:gd name="connsiteY0" fmla="*/ 0 h 720000"/>
              <a:gd name="connsiteX1" fmla="*/ 3053478 w 3053478"/>
              <a:gd name="connsiteY1" fmla="*/ 0 h 720000"/>
              <a:gd name="connsiteX2" fmla="*/ 3053478 w 3053478"/>
              <a:gd name="connsiteY2" fmla="*/ 720000 h 720000"/>
              <a:gd name="connsiteX3" fmla="*/ 0 w 3053478"/>
              <a:gd name="connsiteY3" fmla="*/ 720000 h 720000"/>
              <a:gd name="connsiteX4" fmla="*/ 0 w 3053478"/>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3478" h="720000">
                <a:moveTo>
                  <a:pt x="0" y="0"/>
                </a:moveTo>
                <a:lnTo>
                  <a:pt x="3053478" y="0"/>
                </a:lnTo>
                <a:lnTo>
                  <a:pt x="3053478"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GB" sz="3200" b="0" i="0" kern="1200" baseline="0" dirty="0"/>
              <a:t>15:00 – 15:40: </a:t>
            </a:r>
            <a:br>
              <a:rPr lang="en-GB" sz="3200" b="0" i="0" kern="1200" baseline="0" dirty="0"/>
            </a:br>
            <a:r>
              <a:rPr lang="en-GB" sz="3200" b="1" i="0" kern="1200" baseline="0" dirty="0"/>
              <a:t>Import</a:t>
            </a:r>
            <a:r>
              <a:rPr lang="en-GB" sz="3200" b="0" i="0" kern="1200" baseline="0" dirty="0"/>
              <a:t> and </a:t>
            </a:r>
            <a:r>
              <a:rPr lang="en-GB" sz="3200" b="1" i="0" kern="1200" baseline="0" dirty="0"/>
              <a:t>tidy</a:t>
            </a:r>
            <a:r>
              <a:rPr lang="en-GB" sz="3200" b="0" i="0" kern="1200" baseline="0" dirty="0"/>
              <a:t> data</a:t>
            </a:r>
            <a:endParaRPr lang="en-US" sz="3200" kern="1200" dirty="0"/>
          </a:p>
        </p:txBody>
      </p:sp>
      <p:sp>
        <p:nvSpPr>
          <p:cNvPr id="15" name="Rectangle 14" descr="Share With Person">
            <a:extLst>
              <a:ext uri="{FF2B5EF4-FFF2-40B4-BE49-F238E27FC236}">
                <a16:creationId xmlns:a16="http://schemas.microsoft.com/office/drawing/2014/main" id="{62E0FCDB-DA4D-4692-96BE-F00F26DA44C6}"/>
              </a:ext>
            </a:extLst>
          </p:cNvPr>
          <p:cNvSpPr/>
          <p:nvPr/>
        </p:nvSpPr>
        <p:spPr>
          <a:xfrm>
            <a:off x="20498501" y="7119362"/>
            <a:ext cx="1374065" cy="1374065"/>
          </a:xfrm>
          <a:prstGeom prst="rect">
            <a:avLst/>
          </a:prstGeom>
          <a: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6" name="Freeform: Shape 15">
            <a:extLst>
              <a:ext uri="{FF2B5EF4-FFF2-40B4-BE49-F238E27FC236}">
                <a16:creationId xmlns:a16="http://schemas.microsoft.com/office/drawing/2014/main" id="{73CE1064-5C28-4F2A-88B4-54EC7B163748}"/>
              </a:ext>
            </a:extLst>
          </p:cNvPr>
          <p:cNvSpPr/>
          <p:nvPr/>
        </p:nvSpPr>
        <p:spPr>
          <a:xfrm>
            <a:off x="19658795" y="9121254"/>
            <a:ext cx="3053478" cy="720000"/>
          </a:xfrm>
          <a:custGeom>
            <a:avLst/>
            <a:gdLst>
              <a:gd name="connsiteX0" fmla="*/ 0 w 3053478"/>
              <a:gd name="connsiteY0" fmla="*/ 0 h 720000"/>
              <a:gd name="connsiteX1" fmla="*/ 3053478 w 3053478"/>
              <a:gd name="connsiteY1" fmla="*/ 0 h 720000"/>
              <a:gd name="connsiteX2" fmla="*/ 3053478 w 3053478"/>
              <a:gd name="connsiteY2" fmla="*/ 720000 h 720000"/>
              <a:gd name="connsiteX3" fmla="*/ 0 w 3053478"/>
              <a:gd name="connsiteY3" fmla="*/ 720000 h 720000"/>
              <a:gd name="connsiteX4" fmla="*/ 0 w 3053478"/>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3478" h="720000">
                <a:moveTo>
                  <a:pt x="0" y="0"/>
                </a:moveTo>
                <a:lnTo>
                  <a:pt x="3053478" y="0"/>
                </a:lnTo>
                <a:lnTo>
                  <a:pt x="3053478"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844550">
              <a:lnSpc>
                <a:spcPct val="90000"/>
              </a:lnSpc>
              <a:spcBef>
                <a:spcPct val="0"/>
              </a:spcBef>
              <a:spcAft>
                <a:spcPct val="35000"/>
              </a:spcAft>
              <a:buNone/>
            </a:pPr>
            <a:r>
              <a:rPr lang="en-GB" sz="3200" kern="1200" dirty="0"/>
              <a:t>15:45 – 16:00: </a:t>
            </a:r>
            <a:br>
              <a:rPr lang="en-GB" sz="3200" kern="1200" dirty="0"/>
            </a:br>
            <a:r>
              <a:rPr lang="en-GB" sz="3200" b="1" kern="1200" dirty="0"/>
              <a:t>Q&amp;A, </a:t>
            </a:r>
            <a:r>
              <a:rPr lang="en-GB" sz="3200" kern="1200" dirty="0"/>
              <a:t>feedback</a:t>
            </a:r>
            <a:r>
              <a:rPr lang="en-GB" sz="3200" b="1" kern="1200" dirty="0"/>
              <a:t> </a:t>
            </a:r>
            <a:r>
              <a:rPr lang="en-GB" sz="3200" kern="1200" dirty="0"/>
              <a:t>and closing</a:t>
            </a:r>
            <a:endParaRPr lang="en-US" sz="3200" kern="1200" dirty="0"/>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A3C586"/>
            </a:gs>
            <a:gs pos="74003">
              <a:srgbClr val="8EB16F"/>
            </a:gs>
            <a:gs pos="100000">
              <a:srgbClr val="789D57"/>
            </a:gs>
          </a:gsLst>
          <a:path path="circle">
            <a:fillToRect l="50000" t="50000" r="50000" b="50000"/>
          </a:path>
        </a:gradFill>
        <a:effectLst/>
      </p:bgPr>
    </p:bg>
    <p:spTree>
      <p:nvGrpSpPr>
        <p:cNvPr id="1" name=""/>
        <p:cNvGrpSpPr/>
        <p:nvPr/>
      </p:nvGrpSpPr>
      <p:grpSpPr>
        <a:xfrm>
          <a:off x="0" y="0"/>
          <a:ext cx="0" cy="0"/>
          <a:chOff x="0" y="0"/>
          <a:chExt cx="0" cy="0"/>
        </a:xfrm>
      </p:grpSpPr>
      <p:sp>
        <p:nvSpPr>
          <p:cNvPr id="461" name="Shape 461"/>
          <p:cNvSpPr txBox="1"/>
          <p:nvPr/>
        </p:nvSpPr>
        <p:spPr>
          <a:xfrm>
            <a:off x="2628899" y="5111750"/>
            <a:ext cx="18716626" cy="314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0000">
                <a:solidFill>
                  <a:srgbClr val="F0F0F0"/>
                </a:solidFill>
                <a:latin typeface="Helvetica"/>
                <a:ea typeface="Helvetica"/>
                <a:cs typeface="Helvetica"/>
                <a:sym typeface="Helvetica"/>
              </a:defRPr>
            </a:lvl1pPr>
          </a:lstStyle>
          <a:p>
            <a:r>
              <a:t>R and RStudio</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2200E-4738-4B2F-A823-9A2AAF0BFDA1}"/>
              </a:ext>
            </a:extLst>
          </p:cNvPr>
          <p:cNvSpPr>
            <a:spLocks noGrp="1"/>
          </p:cNvSpPr>
          <p:nvPr>
            <p:ph type="title"/>
          </p:nvPr>
        </p:nvSpPr>
        <p:spPr/>
        <p:txBody>
          <a:bodyPr/>
          <a:lstStyle/>
          <a:p>
            <a:r>
              <a:rPr lang="en-GB" dirty="0"/>
              <a:t>Get the materials</a:t>
            </a:r>
          </a:p>
        </p:txBody>
      </p:sp>
      <p:sp>
        <p:nvSpPr>
          <p:cNvPr id="3" name="Text Placeholder 2">
            <a:extLst>
              <a:ext uri="{FF2B5EF4-FFF2-40B4-BE49-F238E27FC236}">
                <a16:creationId xmlns:a16="http://schemas.microsoft.com/office/drawing/2014/main" id="{9E9DAA85-AE0D-4FC5-94F5-684DD8B6AAD2}"/>
              </a:ext>
            </a:extLst>
          </p:cNvPr>
          <p:cNvSpPr>
            <a:spLocks noGrp="1"/>
          </p:cNvSpPr>
          <p:nvPr>
            <p:ph type="body" sz="half" idx="1"/>
          </p:nvPr>
        </p:nvSpPr>
        <p:spPr/>
        <p:txBody>
          <a:bodyPr/>
          <a:lstStyle/>
          <a:p>
            <a:pPr marL="857250" indent="-857250">
              <a:buFont typeface="Arial" panose="020B0604020202020204" pitchFamily="34" charset="0"/>
              <a:buChar char="•"/>
            </a:pPr>
            <a:r>
              <a:rPr lang="en-GB" dirty="0"/>
              <a:t>Install git, fork and create new project from repository</a:t>
            </a:r>
          </a:p>
          <a:p>
            <a:pPr marL="857250" indent="-857250">
              <a:buFont typeface="Arial" panose="020B0604020202020204" pitchFamily="34" charset="0"/>
              <a:buChar char="•"/>
            </a:pPr>
            <a:endParaRPr lang="en-GB" dirty="0"/>
          </a:p>
          <a:p>
            <a:pPr marL="857250" indent="-857250">
              <a:buFont typeface="Arial" panose="020B0604020202020204" pitchFamily="34" charset="0"/>
              <a:buChar char="•"/>
            </a:pPr>
            <a:r>
              <a:rPr lang="en-GB" dirty="0"/>
              <a:t>Go to LINK, click green “Code” button, then download Zip and extract in folder</a:t>
            </a:r>
          </a:p>
        </p:txBody>
      </p:sp>
    </p:spTree>
    <p:extLst>
      <p:ext uri="{BB962C8B-B14F-4D97-AF65-F5344CB8AC3E}">
        <p14:creationId xmlns:p14="http://schemas.microsoft.com/office/powerpoint/2010/main" val="287184613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 name="Shape 47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grpSp>
        <p:nvGrpSpPr>
          <p:cNvPr id="476" name="Group 476"/>
          <p:cNvGrpSpPr/>
          <p:nvPr/>
        </p:nvGrpSpPr>
        <p:grpSpPr>
          <a:xfrm>
            <a:off x="2041164" y="3525557"/>
            <a:ext cx="7197036" cy="7946320"/>
            <a:chOff x="0" y="0"/>
            <a:chExt cx="7197034" cy="7946319"/>
          </a:xfrm>
        </p:grpSpPr>
        <p:pic>
          <p:nvPicPr>
            <p:cNvPr id="474" name="R-logo.001.png"/>
            <p:cNvPicPr>
              <a:picLocks noChangeAspect="1"/>
            </p:cNvPicPr>
            <p:nvPr/>
          </p:nvPicPr>
          <p:blipFill>
            <a:blip r:embed="rId2"/>
            <a:srcRect l="3004" t="18912" r="54323" b="19729"/>
            <a:stretch>
              <a:fillRect/>
            </a:stretch>
          </p:blipFill>
          <p:spPr>
            <a:xfrm>
              <a:off x="0" y="0"/>
              <a:ext cx="7197035" cy="5821098"/>
            </a:xfrm>
            <a:prstGeom prst="rect">
              <a:avLst/>
            </a:prstGeom>
            <a:ln w="12700" cap="flat">
              <a:noFill/>
              <a:miter lim="400000"/>
            </a:ln>
            <a:effectLst/>
          </p:spPr>
        </p:pic>
        <p:sp>
          <p:nvSpPr>
            <p:cNvPr id="475" name="Shape 475"/>
            <p:cNvSpPr txBox="1"/>
            <p:nvPr/>
          </p:nvSpPr>
          <p:spPr>
            <a:xfrm>
              <a:off x="364653" y="6099871"/>
              <a:ext cx="6467625" cy="18464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defRPr sz="9800">
                  <a:latin typeface="Helvetica"/>
                  <a:ea typeface="Helvetica"/>
                  <a:cs typeface="Helvetica"/>
                  <a:sym typeface="Helvetica"/>
                </a:defRPr>
              </a:lvl1pPr>
            </a:lstStyle>
            <a:p>
              <a:r>
                <a:t>A language</a:t>
              </a:r>
            </a:p>
          </p:txBody>
        </p:sp>
      </p:grpSp>
      <p:sp>
        <p:nvSpPr>
          <p:cNvPr id="478" name="Shape 478"/>
          <p:cNvSpPr txBox="1"/>
          <p:nvPr/>
        </p:nvSpPr>
        <p:spPr>
          <a:xfrm>
            <a:off x="10931751" y="3135036"/>
            <a:ext cx="12026805" cy="74459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pPr marL="698499" indent="-698499" algn="l">
              <a:buSzPct val="100000"/>
              <a:buChar char="•"/>
              <a:defRPr sz="6700">
                <a:latin typeface="Helvetica"/>
                <a:ea typeface="Helvetica"/>
                <a:cs typeface="Helvetica"/>
                <a:sym typeface="Helvetica"/>
              </a:defRPr>
            </a:pPr>
            <a:r>
              <a:rPr dirty="0"/>
              <a:t>User friendly</a:t>
            </a:r>
            <a:r>
              <a:rPr lang="en-GB" dirty="0"/>
              <a:t> (?)</a:t>
            </a:r>
          </a:p>
          <a:p>
            <a:pPr marL="698499" indent="-698499" algn="l">
              <a:buSzPct val="100000"/>
              <a:buChar char="•"/>
              <a:defRPr sz="6700">
                <a:latin typeface="Helvetica"/>
                <a:ea typeface="Helvetica"/>
                <a:cs typeface="Helvetica"/>
                <a:sym typeface="Helvetica"/>
              </a:defRPr>
            </a:pPr>
            <a:r>
              <a:rPr lang="en-GB" dirty="0"/>
              <a:t>Widely used &amp; growing</a:t>
            </a:r>
            <a:endParaRPr dirty="0"/>
          </a:p>
          <a:p>
            <a:pPr marL="698499" indent="-698499" algn="l">
              <a:buSzPct val="100000"/>
              <a:buChar char="•"/>
              <a:defRPr sz="6700">
                <a:latin typeface="Helvetica"/>
                <a:ea typeface="Helvetica"/>
                <a:cs typeface="Helvetica"/>
                <a:sym typeface="Helvetica"/>
              </a:defRPr>
            </a:pPr>
            <a:r>
              <a:rPr dirty="0"/>
              <a:t>Designed for data science</a:t>
            </a:r>
            <a:endParaRPr lang="en-GB" dirty="0"/>
          </a:p>
          <a:p>
            <a:pPr marL="698499" indent="-698499" algn="l">
              <a:buSzPct val="100000"/>
              <a:buChar char="•"/>
              <a:defRPr sz="6700">
                <a:latin typeface="Helvetica"/>
                <a:ea typeface="Helvetica"/>
                <a:cs typeface="Helvetica"/>
                <a:sym typeface="Helvetica"/>
              </a:defRPr>
            </a:pPr>
            <a:endParaRPr dirty="0"/>
          </a:p>
          <a:p>
            <a:pPr marL="698499" indent="-698499" algn="l">
              <a:buSzPct val="100000"/>
              <a:buChar char="•"/>
              <a:defRPr sz="6700">
                <a:latin typeface="Helvetica"/>
                <a:ea typeface="Helvetica"/>
                <a:cs typeface="Helvetica"/>
                <a:sym typeface="Helvetica"/>
              </a:defRPr>
            </a:pPr>
            <a:r>
              <a:rPr lang="en-GB" dirty="0"/>
              <a:t>(</a:t>
            </a:r>
            <a:r>
              <a:rPr dirty="0"/>
              <a:t>Designed to run other languages</a:t>
            </a:r>
            <a:r>
              <a:rPr lang="en-GB" dirty="0"/>
              <a:t>)</a:t>
            </a:r>
            <a:endParaRPr dirty="0"/>
          </a:p>
        </p:txBody>
      </p:sp>
      <p:sp>
        <p:nvSpPr>
          <p:cNvPr id="480" name="Shape 480"/>
          <p:cNvSpPr txBox="1"/>
          <p:nvPr/>
        </p:nvSpPr>
        <p:spPr>
          <a:xfrm>
            <a:off x="11961812" y="12663871"/>
            <a:ext cx="460376" cy="498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spAutoFit/>
          </a:bodyPr>
          <a:lstStyle>
            <a:lvl1pPr>
              <a:defRPr sz="2400">
                <a:solidFill>
                  <a:srgbClr val="FFFFFF"/>
                </a:solidFill>
              </a:defRPr>
            </a:lvl1pPr>
          </a:lstStyle>
          <a:p>
            <a:fld id="{86CB4B4D-7CA3-9044-876B-883B54F8677D}" type="slidenum">
              <a:t>13</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78">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78">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478">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478">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iterate>
                                    <p:tmAbs val="0"/>
                                  </p:iterate>
                                  <p:childTnLst>
                                    <p:set>
                                      <p:cBhvr>
                                        <p:cTn id="19" fill="hold"/>
                                        <p:tgtEl>
                                          <p:spTgt spid="47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8" grpId="0" build="p" bldLvl="5"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Shape 48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grpSp>
        <p:nvGrpSpPr>
          <p:cNvPr id="485" name="Group 485"/>
          <p:cNvGrpSpPr/>
          <p:nvPr/>
        </p:nvGrpSpPr>
        <p:grpSpPr>
          <a:xfrm>
            <a:off x="2041164" y="3525557"/>
            <a:ext cx="7197036" cy="7946320"/>
            <a:chOff x="0" y="0"/>
            <a:chExt cx="7197034" cy="7946319"/>
          </a:xfrm>
        </p:grpSpPr>
        <p:pic>
          <p:nvPicPr>
            <p:cNvPr id="483" name="R-logo.001.png"/>
            <p:cNvPicPr>
              <a:picLocks noChangeAspect="1"/>
            </p:cNvPicPr>
            <p:nvPr/>
          </p:nvPicPr>
          <p:blipFill>
            <a:blip r:embed="rId2"/>
            <a:srcRect l="3004" t="18912" r="54323" b="19729"/>
            <a:stretch>
              <a:fillRect/>
            </a:stretch>
          </p:blipFill>
          <p:spPr>
            <a:xfrm>
              <a:off x="0" y="0"/>
              <a:ext cx="7197035" cy="5821098"/>
            </a:xfrm>
            <a:prstGeom prst="rect">
              <a:avLst/>
            </a:prstGeom>
            <a:ln w="12700" cap="flat">
              <a:noFill/>
              <a:miter lim="400000"/>
            </a:ln>
            <a:effectLst/>
          </p:spPr>
        </p:pic>
        <p:sp>
          <p:nvSpPr>
            <p:cNvPr id="484" name="Shape 484"/>
            <p:cNvSpPr txBox="1"/>
            <p:nvPr/>
          </p:nvSpPr>
          <p:spPr>
            <a:xfrm>
              <a:off x="364653" y="6099871"/>
              <a:ext cx="6467625" cy="18464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defRPr sz="9800">
                  <a:latin typeface="Helvetica"/>
                  <a:ea typeface="Helvetica"/>
                  <a:cs typeface="Helvetica"/>
                  <a:sym typeface="Helvetica"/>
                </a:defRPr>
              </a:lvl1pPr>
            </a:lstStyle>
            <a:p>
              <a:r>
                <a:t>A language</a:t>
              </a:r>
            </a:p>
          </p:txBody>
        </p:sp>
      </p:grpSp>
      <p:grpSp>
        <p:nvGrpSpPr>
          <p:cNvPr id="488" name="Group 488"/>
          <p:cNvGrpSpPr/>
          <p:nvPr/>
        </p:nvGrpSpPr>
        <p:grpSpPr>
          <a:xfrm>
            <a:off x="11765875" y="4579783"/>
            <a:ext cx="10576961" cy="6892094"/>
            <a:chOff x="0" y="0"/>
            <a:chExt cx="10576959" cy="6892092"/>
          </a:xfrm>
        </p:grpSpPr>
        <p:pic>
          <p:nvPicPr>
            <p:cNvPr id="486" name="RStudio-Logo-All-Blue.png"/>
            <p:cNvPicPr>
              <a:picLocks noChangeAspect="1"/>
            </p:cNvPicPr>
            <p:nvPr/>
          </p:nvPicPr>
          <p:blipFill>
            <a:blip r:embed="rId3"/>
            <a:stretch>
              <a:fillRect/>
            </a:stretch>
          </p:blipFill>
          <p:spPr>
            <a:xfrm>
              <a:off x="0" y="0"/>
              <a:ext cx="10576960" cy="3712513"/>
            </a:xfrm>
            <a:prstGeom prst="rect">
              <a:avLst/>
            </a:prstGeom>
            <a:ln w="12700" cap="flat">
              <a:noFill/>
              <a:miter lim="400000"/>
            </a:ln>
            <a:effectLst/>
          </p:spPr>
        </p:pic>
        <p:sp>
          <p:nvSpPr>
            <p:cNvPr id="487" name="Shape 487"/>
            <p:cNvSpPr txBox="1"/>
            <p:nvPr/>
          </p:nvSpPr>
          <p:spPr>
            <a:xfrm>
              <a:off x="671303" y="5045645"/>
              <a:ext cx="9234353" cy="184644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defRPr sz="9800">
                  <a:latin typeface="Helvetica"/>
                  <a:ea typeface="Helvetica"/>
                  <a:cs typeface="Helvetica"/>
                  <a:sym typeface="Helvetica"/>
                </a:defRPr>
              </a:lvl1pPr>
            </a:lstStyle>
            <a:p>
              <a:r>
                <a:t>Writing software</a:t>
              </a:r>
            </a:p>
          </p:txBody>
        </p:sp>
      </p:gr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Shape 521"/>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15</a:t>
            </a:fld>
            <a:endParaRPr/>
          </a:p>
        </p:txBody>
      </p:sp>
      <p:sp>
        <p:nvSpPr>
          <p:cNvPr id="522" name="Shape 522"/>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10000" b="1">
                <a:latin typeface="Helvetica"/>
                <a:ea typeface="Helvetica"/>
                <a:cs typeface="Helvetica"/>
                <a:sym typeface="Helvetica"/>
              </a:defRPr>
            </a:lvl1pPr>
          </a:lstStyle>
          <a:p>
            <a:r>
              <a:t>R the language</a:t>
            </a:r>
          </a:p>
        </p:txBody>
      </p:sp>
      <p:sp>
        <p:nvSpPr>
          <p:cNvPr id="523" name="Shape 523"/>
          <p:cNvSpPr txBox="1"/>
          <p:nvPr/>
        </p:nvSpPr>
        <p:spPr>
          <a:xfrm>
            <a:off x="1911927" y="3510550"/>
            <a:ext cx="20975782" cy="72980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l">
              <a:lnSpc>
                <a:spcPct val="110000"/>
              </a:lnSpc>
              <a:defRPr sz="9900">
                <a:latin typeface="Helvetica"/>
                <a:ea typeface="Helvetica"/>
                <a:cs typeface="Helvetica"/>
                <a:sym typeface="Helvetica"/>
              </a:defRPr>
            </a:pPr>
            <a:r>
              <a:rPr sz="8000" b="1" dirty="0">
                <a:solidFill>
                  <a:srgbClr val="9FBA81"/>
                </a:solidFill>
              </a:rPr>
              <a:t>Values</a:t>
            </a:r>
            <a:r>
              <a:rPr lang="en-GB" sz="8000" b="1" dirty="0">
                <a:solidFill>
                  <a:srgbClr val="9FBA81"/>
                </a:solidFill>
              </a:rPr>
              <a:t>:</a:t>
            </a:r>
            <a:r>
              <a:rPr sz="8000" dirty="0"/>
              <a:t> 1, "</a:t>
            </a:r>
            <a:r>
              <a:rPr lang="en-GB" sz="8000" dirty="0"/>
              <a:t>London</a:t>
            </a:r>
            <a:r>
              <a:rPr sz="8000" dirty="0"/>
              <a:t>", "20</a:t>
            </a:r>
            <a:r>
              <a:rPr lang="en-GB" sz="8000" dirty="0"/>
              <a:t>22</a:t>
            </a:r>
            <a:r>
              <a:rPr sz="8000" dirty="0"/>
              <a:t>-0</a:t>
            </a:r>
            <a:r>
              <a:rPr lang="en-GB" sz="8000" dirty="0"/>
              <a:t>3</a:t>
            </a:r>
            <a:r>
              <a:rPr sz="8000" dirty="0"/>
              <a:t>-</a:t>
            </a:r>
            <a:r>
              <a:rPr lang="en-GB" sz="8000" dirty="0"/>
              <a:t>17</a:t>
            </a:r>
            <a:r>
              <a:rPr sz="8000" dirty="0"/>
              <a:t>"</a:t>
            </a:r>
            <a:endParaRPr lang="en-US" sz="8000" dirty="0"/>
          </a:p>
          <a:p>
            <a:pPr algn="l">
              <a:lnSpc>
                <a:spcPct val="110000"/>
              </a:lnSpc>
              <a:defRPr sz="9900">
                <a:latin typeface="Helvetica"/>
                <a:ea typeface="Helvetica"/>
                <a:cs typeface="Helvetica"/>
                <a:sym typeface="Helvetica"/>
              </a:defRPr>
            </a:pPr>
            <a:endParaRPr lang="en-GB" sz="8000" dirty="0"/>
          </a:p>
          <a:p>
            <a:pPr algn="l">
              <a:lnSpc>
                <a:spcPct val="110000"/>
              </a:lnSpc>
              <a:defRPr sz="9900">
                <a:latin typeface="Helvetica"/>
                <a:ea typeface="Helvetica"/>
                <a:cs typeface="Helvetica"/>
                <a:sym typeface="Helvetica"/>
              </a:defRPr>
            </a:pPr>
            <a:endParaRPr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Shape 52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16</a:t>
            </a:fld>
            <a:endParaRPr/>
          </a:p>
        </p:txBody>
      </p:sp>
      <p:sp>
        <p:nvSpPr>
          <p:cNvPr id="522" name="Shape 522"/>
          <p:cNvSpPr txBox="1"/>
          <p:nvPr/>
        </p:nvSpPr>
        <p:spPr>
          <a:xfrm>
            <a:off x="4025134" y="486187"/>
            <a:ext cx="16368497" cy="23968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defRPr sz="10000" b="1">
                <a:latin typeface="Helvetica"/>
                <a:ea typeface="Helvetica"/>
                <a:cs typeface="Helvetica"/>
                <a:sym typeface="Helvetica"/>
              </a:defRPr>
            </a:lvl1pPr>
          </a:lstStyle>
          <a:p>
            <a:r>
              <a:t>R the language</a:t>
            </a:r>
          </a:p>
        </p:txBody>
      </p:sp>
      <p:sp>
        <p:nvSpPr>
          <p:cNvPr id="523" name="Shape 523"/>
          <p:cNvSpPr txBox="1"/>
          <p:nvPr/>
        </p:nvSpPr>
        <p:spPr>
          <a:xfrm>
            <a:off x="1911927" y="3510550"/>
            <a:ext cx="20975782" cy="72980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algn="l">
              <a:lnSpc>
                <a:spcPct val="110000"/>
              </a:lnSpc>
              <a:defRPr sz="9900">
                <a:latin typeface="Helvetica"/>
                <a:ea typeface="Helvetica"/>
                <a:cs typeface="Helvetica"/>
                <a:sym typeface="Helvetica"/>
              </a:defRPr>
            </a:pPr>
            <a:r>
              <a:rPr sz="8000" b="1" dirty="0">
                <a:solidFill>
                  <a:srgbClr val="9FBA81"/>
                </a:solidFill>
              </a:rPr>
              <a:t>Values</a:t>
            </a:r>
            <a:r>
              <a:rPr lang="en-GB" sz="8000" b="1" dirty="0">
                <a:solidFill>
                  <a:srgbClr val="9FBA81"/>
                </a:solidFill>
              </a:rPr>
              <a:t>:</a:t>
            </a:r>
            <a:r>
              <a:rPr sz="8000" dirty="0"/>
              <a:t> 1, "</a:t>
            </a:r>
            <a:r>
              <a:rPr lang="en-GB" sz="8000" dirty="0"/>
              <a:t>London</a:t>
            </a:r>
            <a:r>
              <a:rPr sz="8000" dirty="0"/>
              <a:t>", "20</a:t>
            </a:r>
            <a:r>
              <a:rPr lang="en-GB" sz="8000" dirty="0"/>
              <a:t>22</a:t>
            </a:r>
            <a:r>
              <a:rPr sz="8000" dirty="0"/>
              <a:t>-0</a:t>
            </a:r>
            <a:r>
              <a:rPr lang="en-GB" sz="8000" dirty="0"/>
              <a:t>3</a:t>
            </a:r>
            <a:r>
              <a:rPr sz="8000" dirty="0"/>
              <a:t>-</a:t>
            </a:r>
            <a:r>
              <a:rPr lang="en-GB" sz="8000" dirty="0"/>
              <a:t>17</a:t>
            </a:r>
            <a:r>
              <a:rPr sz="8000" dirty="0"/>
              <a:t>"</a:t>
            </a:r>
            <a:endParaRPr lang="en-US" sz="8000" dirty="0"/>
          </a:p>
          <a:p>
            <a:pPr algn="l">
              <a:lnSpc>
                <a:spcPct val="110000"/>
              </a:lnSpc>
              <a:defRPr sz="9900">
                <a:latin typeface="Helvetica"/>
                <a:ea typeface="Helvetica"/>
                <a:cs typeface="Helvetica"/>
                <a:sym typeface="Helvetica"/>
              </a:defRPr>
            </a:pPr>
            <a:endParaRPr lang="en-GB" sz="8000" dirty="0"/>
          </a:p>
          <a:p>
            <a:pPr algn="l">
              <a:lnSpc>
                <a:spcPct val="110000"/>
              </a:lnSpc>
              <a:defRPr sz="9900">
                <a:latin typeface="Helvetica"/>
                <a:ea typeface="Helvetica"/>
                <a:cs typeface="Helvetica"/>
                <a:sym typeface="Helvetica"/>
              </a:defRPr>
            </a:pPr>
            <a:r>
              <a:rPr lang="en-GB" sz="8000" b="1" dirty="0">
                <a:solidFill>
                  <a:srgbClr val="81A9D7"/>
                </a:solidFill>
              </a:rPr>
              <a:t>Objects:</a:t>
            </a:r>
            <a:r>
              <a:rPr lang="en-GB" sz="8000" dirty="0"/>
              <a:t> </a:t>
            </a:r>
            <a:r>
              <a:rPr lang="en-GB" sz="8000" dirty="0" err="1"/>
              <a:t>my_result</a:t>
            </a:r>
            <a:r>
              <a:rPr lang="en-GB" sz="8000" dirty="0"/>
              <a:t> </a:t>
            </a:r>
            <a:r>
              <a:rPr lang="en-GB" sz="8000" dirty="0">
                <a:latin typeface="Source Code Pro"/>
                <a:ea typeface="Source Code Pro"/>
                <a:cs typeface="Source Code Pro"/>
                <a:sym typeface="Source Code Pro"/>
              </a:rPr>
              <a:t>&lt;-</a:t>
            </a:r>
            <a:r>
              <a:rPr lang="en-GB" sz="8000" dirty="0"/>
              <a:t> 22/7</a:t>
            </a:r>
          </a:p>
          <a:p>
            <a:pPr algn="l">
              <a:lnSpc>
                <a:spcPct val="110000"/>
              </a:lnSpc>
              <a:defRPr sz="9900">
                <a:latin typeface="Helvetica"/>
                <a:ea typeface="Helvetica"/>
                <a:cs typeface="Helvetica"/>
                <a:sym typeface="Helvetica"/>
              </a:defRPr>
            </a:pPr>
            <a:endParaRPr dirty="0"/>
          </a:p>
        </p:txBody>
      </p:sp>
      <p:sp>
        <p:nvSpPr>
          <p:cNvPr id="5" name="Shape 530">
            <a:extLst>
              <a:ext uri="{FF2B5EF4-FFF2-40B4-BE49-F238E27FC236}">
                <a16:creationId xmlns:a16="http://schemas.microsoft.com/office/drawing/2014/main" id="{9DF88631-E0F4-44CA-977B-45A2E2F71834}"/>
              </a:ext>
            </a:extLst>
          </p:cNvPr>
          <p:cNvSpPr/>
          <p:nvPr/>
        </p:nvSpPr>
        <p:spPr>
          <a:xfrm>
            <a:off x="2466497" y="7689649"/>
            <a:ext cx="6209507" cy="130925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9035" y="3606"/>
                </a:lnTo>
                <a:lnTo>
                  <a:pt x="672" y="3606"/>
                </a:lnTo>
                <a:cubicBezTo>
                  <a:pt x="301" y="3606"/>
                  <a:pt x="0" y="4108"/>
                  <a:pt x="0" y="4727"/>
                </a:cubicBezTo>
                <a:lnTo>
                  <a:pt x="0" y="20476"/>
                </a:lnTo>
                <a:cubicBezTo>
                  <a:pt x="0" y="21096"/>
                  <a:pt x="301" y="21600"/>
                  <a:pt x="672" y="21600"/>
                </a:cubicBezTo>
                <a:lnTo>
                  <a:pt x="19282" y="21600"/>
                </a:lnTo>
                <a:cubicBezTo>
                  <a:pt x="19654" y="21600"/>
                  <a:pt x="19954" y="21096"/>
                  <a:pt x="19954" y="20476"/>
                </a:cubicBezTo>
                <a:lnTo>
                  <a:pt x="19954" y="5022"/>
                </a:lnTo>
                <a:lnTo>
                  <a:pt x="21600" y="0"/>
                </a:lnTo>
                <a:close/>
              </a:path>
            </a:pathLst>
          </a:custGeom>
          <a:solidFill>
            <a:srgbClr val="53585F"/>
          </a:solid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a:defRPr sz="6500" b="1">
                <a:solidFill>
                  <a:srgbClr val="FFFFFF"/>
                </a:solidFill>
                <a:latin typeface="Helvetica"/>
                <a:ea typeface="Helvetica"/>
                <a:cs typeface="Helvetica"/>
                <a:sym typeface="Helvetica"/>
              </a:defRPr>
            </a:lvl1pPr>
          </a:lstStyle>
          <a:p>
            <a:r>
              <a:rPr sz="3000" dirty="0"/>
              <a:t>A name without quotes</a:t>
            </a:r>
          </a:p>
        </p:txBody>
      </p:sp>
      <p:sp>
        <p:nvSpPr>
          <p:cNvPr id="6" name="Shape 529">
            <a:extLst>
              <a:ext uri="{FF2B5EF4-FFF2-40B4-BE49-F238E27FC236}">
                <a16:creationId xmlns:a16="http://schemas.microsoft.com/office/drawing/2014/main" id="{24755C10-C9FF-4F45-8AD6-BCD5C1100CD6}"/>
              </a:ext>
            </a:extLst>
          </p:cNvPr>
          <p:cNvSpPr/>
          <p:nvPr/>
        </p:nvSpPr>
        <p:spPr>
          <a:xfrm>
            <a:off x="9964246" y="7689649"/>
            <a:ext cx="4995833" cy="1763437"/>
          </a:xfrm>
          <a:custGeom>
            <a:avLst/>
            <a:gdLst/>
            <a:ahLst/>
            <a:cxnLst>
              <a:cxn ang="0">
                <a:pos x="wd2" y="hd2"/>
              </a:cxn>
              <a:cxn ang="5400000">
                <a:pos x="wd2" y="hd2"/>
              </a:cxn>
              <a:cxn ang="10800000">
                <a:pos x="wd2" y="hd2"/>
              </a:cxn>
              <a:cxn ang="16200000">
                <a:pos x="wd2" y="hd2"/>
              </a:cxn>
            </a:cxnLst>
            <a:rect l="0" t="0" r="r" b="b"/>
            <a:pathLst>
              <a:path w="21600" h="21600" extrusionOk="0">
                <a:moveTo>
                  <a:pt x="6913" y="0"/>
                </a:moveTo>
                <a:lnTo>
                  <a:pt x="6381" y="3940"/>
                </a:lnTo>
                <a:lnTo>
                  <a:pt x="638" y="3940"/>
                </a:lnTo>
                <a:cubicBezTo>
                  <a:pt x="285" y="3940"/>
                  <a:pt x="0" y="4427"/>
                  <a:pt x="0" y="5028"/>
                </a:cubicBezTo>
                <a:lnTo>
                  <a:pt x="0" y="20512"/>
                </a:lnTo>
                <a:cubicBezTo>
                  <a:pt x="0" y="21113"/>
                  <a:pt x="285" y="21600"/>
                  <a:pt x="638" y="21600"/>
                </a:cubicBezTo>
                <a:lnTo>
                  <a:pt x="20962" y="21600"/>
                </a:lnTo>
                <a:cubicBezTo>
                  <a:pt x="21315" y="21600"/>
                  <a:pt x="21600" y="21113"/>
                  <a:pt x="21600" y="20512"/>
                </a:cubicBezTo>
                <a:lnTo>
                  <a:pt x="21600" y="5028"/>
                </a:lnTo>
                <a:cubicBezTo>
                  <a:pt x="21600" y="4427"/>
                  <a:pt x="21315" y="3940"/>
                  <a:pt x="20962" y="3940"/>
                </a:cubicBezTo>
                <a:lnTo>
                  <a:pt x="7444" y="3940"/>
                </a:lnTo>
                <a:lnTo>
                  <a:pt x="6913" y="0"/>
                </a:lnTo>
                <a:close/>
              </a:path>
            </a:pathLst>
          </a:custGeom>
          <a:solidFill>
            <a:srgbClr val="919191"/>
          </a:solid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p>
            <a:pPr>
              <a:defRPr sz="6500" b="1">
                <a:solidFill>
                  <a:srgbClr val="FFFFFF"/>
                </a:solidFill>
                <a:latin typeface="Helvetica"/>
                <a:ea typeface="Helvetica"/>
                <a:cs typeface="Helvetica"/>
                <a:sym typeface="Helvetica"/>
              </a:defRPr>
            </a:pPr>
            <a:r>
              <a:rPr sz="3000" dirty="0"/>
              <a:t>&lt; followed by - </a:t>
            </a:r>
          </a:p>
          <a:p>
            <a:pPr>
              <a:defRPr sz="6500" b="1">
                <a:solidFill>
                  <a:srgbClr val="FFFFFF"/>
                </a:solidFill>
                <a:latin typeface="Helvetica"/>
                <a:ea typeface="Helvetica"/>
                <a:cs typeface="Helvetica"/>
                <a:sym typeface="Helvetica"/>
              </a:defRPr>
            </a:pPr>
            <a:r>
              <a:rPr sz="3000" dirty="0"/>
              <a:t>(looks like an arrow)</a:t>
            </a:r>
          </a:p>
        </p:txBody>
      </p:sp>
      <p:sp>
        <p:nvSpPr>
          <p:cNvPr id="7" name="Shape 528">
            <a:extLst>
              <a:ext uri="{FF2B5EF4-FFF2-40B4-BE49-F238E27FC236}">
                <a16:creationId xmlns:a16="http://schemas.microsoft.com/office/drawing/2014/main" id="{5CD9A23A-8FB6-4F4B-A361-3CA2F435F373}"/>
              </a:ext>
            </a:extLst>
          </p:cNvPr>
          <p:cNvSpPr/>
          <p:nvPr/>
        </p:nvSpPr>
        <p:spPr>
          <a:xfrm>
            <a:off x="14960079" y="6858000"/>
            <a:ext cx="3271044" cy="234847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068" y="6689"/>
                </a:lnTo>
                <a:lnTo>
                  <a:pt x="4068" y="20601"/>
                </a:lnTo>
                <a:cubicBezTo>
                  <a:pt x="4068" y="21153"/>
                  <a:pt x="4343" y="21600"/>
                  <a:pt x="4683" y="21600"/>
                </a:cubicBezTo>
                <a:lnTo>
                  <a:pt x="20985" y="21600"/>
                </a:lnTo>
                <a:cubicBezTo>
                  <a:pt x="21325" y="21600"/>
                  <a:pt x="21600" y="21153"/>
                  <a:pt x="21600" y="20601"/>
                </a:cubicBezTo>
                <a:lnTo>
                  <a:pt x="21600" y="6388"/>
                </a:lnTo>
                <a:cubicBezTo>
                  <a:pt x="21600" y="5836"/>
                  <a:pt x="21325" y="5390"/>
                  <a:pt x="20985" y="5390"/>
                </a:cubicBezTo>
                <a:lnTo>
                  <a:pt x="4790" y="5390"/>
                </a:lnTo>
                <a:lnTo>
                  <a:pt x="0" y="0"/>
                </a:lnTo>
                <a:close/>
              </a:path>
            </a:pathLst>
          </a:custGeom>
          <a:solidFill>
            <a:srgbClr val="78AAD6"/>
          </a:solid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40000" tIns="576000" rIns="71437" bIns="71437" anchor="ctr"/>
          <a:lstStyle>
            <a:lvl1pPr>
              <a:lnSpc>
                <a:spcPct val="80000"/>
              </a:lnSpc>
              <a:defRPr sz="6500" b="1">
                <a:solidFill>
                  <a:srgbClr val="FFFFFF"/>
                </a:solidFill>
                <a:latin typeface="Helvetica"/>
                <a:ea typeface="Helvetica"/>
                <a:cs typeface="Helvetica"/>
                <a:sym typeface="Helvetica"/>
              </a:defRPr>
            </a:lvl1pPr>
          </a:lstStyle>
          <a:p>
            <a:r>
              <a:rPr sz="3000" dirty="0"/>
              <a:t>A value, </a:t>
            </a:r>
            <a:br>
              <a:rPr lang="en-GB" sz="3000" dirty="0"/>
            </a:br>
            <a:r>
              <a:rPr sz="3000" dirty="0"/>
              <a:t>object, </a:t>
            </a:r>
            <a:br>
              <a:rPr lang="en-GB" sz="3000" dirty="0"/>
            </a:br>
            <a:r>
              <a:rPr sz="3000" dirty="0"/>
              <a:t>or function result</a:t>
            </a:r>
          </a:p>
        </p:txBody>
      </p:sp>
    </p:spTree>
    <p:extLst>
      <p:ext uri="{BB962C8B-B14F-4D97-AF65-F5344CB8AC3E}">
        <p14:creationId xmlns:p14="http://schemas.microsoft.com/office/powerpoint/2010/main" val="9012688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6" grpId="0" animBg="1" advAuto="0"/>
      <p:bldP spid="7"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Shape 52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17</a:t>
            </a:fld>
            <a:endParaRPr/>
          </a:p>
        </p:txBody>
      </p:sp>
      <p:sp>
        <p:nvSpPr>
          <p:cNvPr id="522" name="Shape 522"/>
          <p:cNvSpPr txBox="1"/>
          <p:nvPr/>
        </p:nvSpPr>
        <p:spPr>
          <a:xfrm>
            <a:off x="4025134" y="486187"/>
            <a:ext cx="16368497" cy="23968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lvl1pPr>
              <a:defRPr sz="10000" b="1">
                <a:latin typeface="Helvetica"/>
                <a:ea typeface="Helvetica"/>
                <a:cs typeface="Helvetica"/>
                <a:sym typeface="Helvetica"/>
              </a:defRPr>
            </a:lvl1pPr>
          </a:lstStyle>
          <a:p>
            <a:r>
              <a:t>R the language</a:t>
            </a:r>
          </a:p>
        </p:txBody>
      </p:sp>
      <p:sp>
        <p:nvSpPr>
          <p:cNvPr id="523" name="Shape 523"/>
          <p:cNvSpPr txBox="1"/>
          <p:nvPr/>
        </p:nvSpPr>
        <p:spPr>
          <a:xfrm>
            <a:off x="1911927" y="3510550"/>
            <a:ext cx="20975782" cy="72980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algn="l">
              <a:lnSpc>
                <a:spcPct val="110000"/>
              </a:lnSpc>
              <a:defRPr sz="9900">
                <a:latin typeface="Helvetica"/>
                <a:ea typeface="Helvetica"/>
                <a:cs typeface="Helvetica"/>
                <a:sym typeface="Helvetica"/>
              </a:defRPr>
            </a:pPr>
            <a:r>
              <a:rPr sz="8000" b="1" dirty="0">
                <a:solidFill>
                  <a:srgbClr val="9FBA81"/>
                </a:solidFill>
              </a:rPr>
              <a:t>Values</a:t>
            </a:r>
            <a:r>
              <a:rPr lang="en-GB" sz="8000" b="1" dirty="0">
                <a:solidFill>
                  <a:srgbClr val="9FBA81"/>
                </a:solidFill>
              </a:rPr>
              <a:t>:</a:t>
            </a:r>
            <a:r>
              <a:rPr sz="8000" dirty="0"/>
              <a:t> 1, "</a:t>
            </a:r>
            <a:r>
              <a:rPr lang="en-GB" sz="8000" dirty="0"/>
              <a:t>London</a:t>
            </a:r>
            <a:r>
              <a:rPr sz="8000" dirty="0"/>
              <a:t>", "20</a:t>
            </a:r>
            <a:r>
              <a:rPr lang="en-GB" sz="8000" dirty="0"/>
              <a:t>22</a:t>
            </a:r>
            <a:r>
              <a:rPr sz="8000" dirty="0"/>
              <a:t>-0</a:t>
            </a:r>
            <a:r>
              <a:rPr lang="en-GB" sz="8000" dirty="0"/>
              <a:t>3</a:t>
            </a:r>
            <a:r>
              <a:rPr sz="8000" dirty="0"/>
              <a:t>-</a:t>
            </a:r>
            <a:r>
              <a:rPr lang="en-GB" sz="8000" dirty="0"/>
              <a:t>17</a:t>
            </a:r>
            <a:r>
              <a:rPr sz="8000" dirty="0"/>
              <a:t>"</a:t>
            </a:r>
            <a:endParaRPr lang="en-US" sz="8000" dirty="0"/>
          </a:p>
          <a:p>
            <a:pPr algn="l">
              <a:lnSpc>
                <a:spcPct val="110000"/>
              </a:lnSpc>
              <a:defRPr sz="9900">
                <a:latin typeface="Helvetica"/>
                <a:ea typeface="Helvetica"/>
                <a:cs typeface="Helvetica"/>
                <a:sym typeface="Helvetica"/>
              </a:defRPr>
            </a:pPr>
            <a:endParaRPr lang="en-GB" sz="8000" dirty="0"/>
          </a:p>
          <a:p>
            <a:pPr algn="l">
              <a:lnSpc>
                <a:spcPct val="110000"/>
              </a:lnSpc>
              <a:defRPr sz="9900">
                <a:latin typeface="Helvetica"/>
                <a:ea typeface="Helvetica"/>
                <a:cs typeface="Helvetica"/>
                <a:sym typeface="Helvetica"/>
              </a:defRPr>
            </a:pPr>
            <a:r>
              <a:rPr lang="en-GB" sz="8000" b="1" dirty="0">
                <a:solidFill>
                  <a:srgbClr val="81A9D7"/>
                </a:solidFill>
              </a:rPr>
              <a:t>Objects:</a:t>
            </a:r>
            <a:r>
              <a:rPr lang="en-GB" sz="8000" dirty="0"/>
              <a:t> </a:t>
            </a:r>
            <a:r>
              <a:rPr lang="en-GB" sz="8000" dirty="0" err="1"/>
              <a:t>some_nums</a:t>
            </a:r>
            <a:r>
              <a:rPr lang="en-GB" sz="8000" dirty="0"/>
              <a:t> </a:t>
            </a:r>
            <a:r>
              <a:rPr lang="en-GB" sz="8000" dirty="0">
                <a:latin typeface="Source Code Pro"/>
                <a:ea typeface="Source Code Pro"/>
                <a:cs typeface="Source Code Pro"/>
                <a:sym typeface="Source Code Pro"/>
              </a:rPr>
              <a:t>&lt;-</a:t>
            </a:r>
            <a:r>
              <a:rPr lang="en-GB" sz="8000" dirty="0"/>
              <a:t> c(22/7, .99, 3)</a:t>
            </a:r>
          </a:p>
          <a:p>
            <a:pPr algn="l">
              <a:lnSpc>
                <a:spcPct val="110000"/>
              </a:lnSpc>
              <a:defRPr sz="9900">
                <a:latin typeface="Helvetica"/>
                <a:ea typeface="Helvetica"/>
                <a:cs typeface="Helvetica"/>
                <a:sym typeface="Helvetica"/>
              </a:defRPr>
            </a:pPr>
            <a:endParaRPr dirty="0"/>
          </a:p>
        </p:txBody>
      </p:sp>
      <p:sp>
        <p:nvSpPr>
          <p:cNvPr id="5" name="Shape 530">
            <a:extLst>
              <a:ext uri="{FF2B5EF4-FFF2-40B4-BE49-F238E27FC236}">
                <a16:creationId xmlns:a16="http://schemas.microsoft.com/office/drawing/2014/main" id="{9DF88631-E0F4-44CA-977B-45A2E2F71834}"/>
              </a:ext>
            </a:extLst>
          </p:cNvPr>
          <p:cNvSpPr/>
          <p:nvPr/>
        </p:nvSpPr>
        <p:spPr>
          <a:xfrm>
            <a:off x="2965261" y="7656275"/>
            <a:ext cx="6209507" cy="130925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9035" y="3606"/>
                </a:lnTo>
                <a:lnTo>
                  <a:pt x="672" y="3606"/>
                </a:lnTo>
                <a:cubicBezTo>
                  <a:pt x="301" y="3606"/>
                  <a:pt x="0" y="4108"/>
                  <a:pt x="0" y="4727"/>
                </a:cubicBezTo>
                <a:lnTo>
                  <a:pt x="0" y="20476"/>
                </a:lnTo>
                <a:cubicBezTo>
                  <a:pt x="0" y="21096"/>
                  <a:pt x="301" y="21600"/>
                  <a:pt x="672" y="21600"/>
                </a:cubicBezTo>
                <a:lnTo>
                  <a:pt x="19282" y="21600"/>
                </a:lnTo>
                <a:cubicBezTo>
                  <a:pt x="19654" y="21600"/>
                  <a:pt x="19954" y="21096"/>
                  <a:pt x="19954" y="20476"/>
                </a:cubicBezTo>
                <a:lnTo>
                  <a:pt x="19954" y="5022"/>
                </a:lnTo>
                <a:lnTo>
                  <a:pt x="21600" y="0"/>
                </a:lnTo>
                <a:close/>
              </a:path>
            </a:pathLst>
          </a:custGeom>
          <a:solidFill>
            <a:srgbClr val="53585F"/>
          </a:solid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a:defRPr sz="6500" b="1">
                <a:solidFill>
                  <a:srgbClr val="FFFFFF"/>
                </a:solidFill>
                <a:latin typeface="Helvetica"/>
                <a:ea typeface="Helvetica"/>
                <a:cs typeface="Helvetica"/>
                <a:sym typeface="Helvetica"/>
              </a:defRPr>
            </a:lvl1pPr>
          </a:lstStyle>
          <a:p>
            <a:r>
              <a:rPr sz="3000" dirty="0"/>
              <a:t>A name without quotes</a:t>
            </a:r>
            <a:r>
              <a:rPr lang="en-GB" sz="3000" dirty="0"/>
              <a:t>,</a:t>
            </a:r>
            <a:br>
              <a:rPr lang="en-GB" sz="3000" dirty="0"/>
            </a:br>
            <a:r>
              <a:rPr lang="en-GB" sz="3000" dirty="0">
                <a:solidFill>
                  <a:schemeClr val="accent3"/>
                </a:solidFill>
              </a:rPr>
              <a:t>case-sensitive</a:t>
            </a:r>
            <a:endParaRPr sz="3000" dirty="0">
              <a:solidFill>
                <a:schemeClr val="accent3"/>
              </a:solidFill>
            </a:endParaRPr>
          </a:p>
        </p:txBody>
      </p:sp>
      <p:sp>
        <p:nvSpPr>
          <p:cNvPr id="6" name="Shape 529">
            <a:extLst>
              <a:ext uri="{FF2B5EF4-FFF2-40B4-BE49-F238E27FC236}">
                <a16:creationId xmlns:a16="http://schemas.microsoft.com/office/drawing/2014/main" id="{24755C10-C9FF-4F45-8AD6-BCD5C1100CD6}"/>
              </a:ext>
            </a:extLst>
          </p:cNvPr>
          <p:cNvSpPr/>
          <p:nvPr/>
        </p:nvSpPr>
        <p:spPr>
          <a:xfrm>
            <a:off x="11690424" y="7380003"/>
            <a:ext cx="7261425" cy="1861798"/>
          </a:xfrm>
          <a:custGeom>
            <a:avLst/>
            <a:gdLst/>
            <a:ahLst/>
            <a:cxnLst>
              <a:cxn ang="0">
                <a:pos x="wd2" y="hd2"/>
              </a:cxn>
              <a:cxn ang="5400000">
                <a:pos x="wd2" y="hd2"/>
              </a:cxn>
              <a:cxn ang="10800000">
                <a:pos x="wd2" y="hd2"/>
              </a:cxn>
              <a:cxn ang="16200000">
                <a:pos x="wd2" y="hd2"/>
              </a:cxn>
            </a:cxnLst>
            <a:rect l="0" t="0" r="r" b="b"/>
            <a:pathLst>
              <a:path w="21600" h="21600" extrusionOk="0">
                <a:moveTo>
                  <a:pt x="6913" y="0"/>
                </a:moveTo>
                <a:lnTo>
                  <a:pt x="6381" y="3940"/>
                </a:lnTo>
                <a:lnTo>
                  <a:pt x="638" y="3940"/>
                </a:lnTo>
                <a:cubicBezTo>
                  <a:pt x="285" y="3940"/>
                  <a:pt x="0" y="4427"/>
                  <a:pt x="0" y="5028"/>
                </a:cubicBezTo>
                <a:lnTo>
                  <a:pt x="0" y="20512"/>
                </a:lnTo>
                <a:cubicBezTo>
                  <a:pt x="0" y="21113"/>
                  <a:pt x="285" y="21600"/>
                  <a:pt x="638" y="21600"/>
                </a:cubicBezTo>
                <a:lnTo>
                  <a:pt x="20962" y="21600"/>
                </a:lnTo>
                <a:cubicBezTo>
                  <a:pt x="21315" y="21600"/>
                  <a:pt x="21600" y="21113"/>
                  <a:pt x="21600" y="20512"/>
                </a:cubicBezTo>
                <a:lnTo>
                  <a:pt x="21600" y="5028"/>
                </a:lnTo>
                <a:cubicBezTo>
                  <a:pt x="21600" y="4427"/>
                  <a:pt x="21315" y="3940"/>
                  <a:pt x="20962" y="3940"/>
                </a:cubicBezTo>
                <a:lnTo>
                  <a:pt x="7444" y="3940"/>
                </a:lnTo>
                <a:lnTo>
                  <a:pt x="6913" y="0"/>
                </a:lnTo>
                <a:close/>
              </a:path>
            </a:pathLst>
          </a:custGeom>
          <a:solidFill>
            <a:srgbClr val="919191"/>
          </a:solidFill>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324000" rIns="71437" bIns="71437" anchor="ctr"/>
          <a:lstStyle/>
          <a:p>
            <a:pPr>
              <a:defRPr sz="6500" b="1">
                <a:solidFill>
                  <a:srgbClr val="FFFFFF"/>
                </a:solidFill>
                <a:latin typeface="Helvetica"/>
                <a:ea typeface="Helvetica"/>
                <a:cs typeface="Helvetica"/>
                <a:sym typeface="Helvetica"/>
              </a:defRPr>
            </a:pPr>
            <a:r>
              <a:rPr lang="en-GB" sz="3000" dirty="0"/>
              <a:t>To put multiple values into an object, combine them with c() – a “vector”</a:t>
            </a:r>
            <a:endParaRPr sz="3000" dirty="0"/>
          </a:p>
        </p:txBody>
      </p:sp>
    </p:spTree>
    <p:extLst>
      <p:ext uri="{BB962C8B-B14F-4D97-AF65-F5344CB8AC3E}">
        <p14:creationId xmlns:p14="http://schemas.microsoft.com/office/powerpoint/2010/main" val="96026312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6"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Shape 521"/>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18</a:t>
            </a:fld>
            <a:endParaRPr/>
          </a:p>
        </p:txBody>
      </p:sp>
      <p:sp>
        <p:nvSpPr>
          <p:cNvPr id="522" name="Shape 522"/>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10000" b="1">
                <a:latin typeface="Helvetica"/>
                <a:ea typeface="Helvetica"/>
                <a:cs typeface="Helvetica"/>
                <a:sym typeface="Helvetica"/>
              </a:defRPr>
            </a:lvl1pPr>
          </a:lstStyle>
          <a:p>
            <a:r>
              <a:t>R the language</a:t>
            </a:r>
          </a:p>
        </p:txBody>
      </p:sp>
      <p:sp>
        <p:nvSpPr>
          <p:cNvPr id="523" name="Shape 523"/>
          <p:cNvSpPr txBox="1"/>
          <p:nvPr/>
        </p:nvSpPr>
        <p:spPr>
          <a:xfrm>
            <a:off x="1911927" y="3510550"/>
            <a:ext cx="20975782" cy="72980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algn="l">
              <a:lnSpc>
                <a:spcPct val="110000"/>
              </a:lnSpc>
              <a:defRPr sz="9900">
                <a:latin typeface="Helvetica"/>
                <a:ea typeface="Helvetica"/>
                <a:cs typeface="Helvetica"/>
                <a:sym typeface="Helvetica"/>
              </a:defRPr>
            </a:pPr>
            <a:r>
              <a:rPr sz="8000" b="1" dirty="0">
                <a:solidFill>
                  <a:srgbClr val="9FBA81"/>
                </a:solidFill>
              </a:rPr>
              <a:t>Values</a:t>
            </a:r>
            <a:r>
              <a:rPr lang="en-GB" sz="8000" b="1" dirty="0">
                <a:solidFill>
                  <a:srgbClr val="9FBA81"/>
                </a:solidFill>
              </a:rPr>
              <a:t>:</a:t>
            </a:r>
            <a:r>
              <a:rPr sz="8000" dirty="0"/>
              <a:t> 1, "</a:t>
            </a:r>
            <a:r>
              <a:rPr lang="en-GB" sz="8000" dirty="0"/>
              <a:t>London</a:t>
            </a:r>
            <a:r>
              <a:rPr sz="8000" dirty="0"/>
              <a:t>", "20</a:t>
            </a:r>
            <a:r>
              <a:rPr lang="en-GB" sz="8000" dirty="0"/>
              <a:t>22</a:t>
            </a:r>
            <a:r>
              <a:rPr sz="8000" dirty="0"/>
              <a:t>-0</a:t>
            </a:r>
            <a:r>
              <a:rPr lang="en-GB" sz="8000" dirty="0"/>
              <a:t>3</a:t>
            </a:r>
            <a:r>
              <a:rPr sz="8000" dirty="0"/>
              <a:t>-</a:t>
            </a:r>
            <a:r>
              <a:rPr lang="en-GB" sz="8000" dirty="0"/>
              <a:t>17</a:t>
            </a:r>
            <a:r>
              <a:rPr sz="8000" dirty="0"/>
              <a:t>"</a:t>
            </a:r>
            <a:endParaRPr lang="en-GB" sz="8000" dirty="0"/>
          </a:p>
          <a:p>
            <a:pPr algn="l">
              <a:lnSpc>
                <a:spcPct val="110000"/>
              </a:lnSpc>
              <a:defRPr sz="9900">
                <a:latin typeface="Helvetica"/>
                <a:ea typeface="Helvetica"/>
                <a:cs typeface="Helvetica"/>
                <a:sym typeface="Helvetica"/>
              </a:defRPr>
            </a:pPr>
            <a:endParaRPr lang="en-GB" sz="8000" b="1" dirty="0">
              <a:solidFill>
                <a:srgbClr val="81A9D7"/>
              </a:solidFill>
            </a:endParaRPr>
          </a:p>
          <a:p>
            <a:pPr algn="l">
              <a:lnSpc>
                <a:spcPct val="110000"/>
              </a:lnSpc>
              <a:defRPr sz="9900">
                <a:latin typeface="Helvetica"/>
                <a:ea typeface="Helvetica"/>
                <a:cs typeface="Helvetica"/>
                <a:sym typeface="Helvetica"/>
              </a:defRPr>
            </a:pPr>
            <a:r>
              <a:rPr lang="en-GB" sz="8000" b="1" dirty="0">
                <a:solidFill>
                  <a:srgbClr val="81A9D7"/>
                </a:solidFill>
              </a:rPr>
              <a:t>Objects:</a:t>
            </a:r>
            <a:r>
              <a:rPr lang="en-GB" sz="8000" dirty="0"/>
              <a:t> </a:t>
            </a:r>
            <a:r>
              <a:rPr lang="en-GB" sz="8000" dirty="0" err="1"/>
              <a:t>some_nums</a:t>
            </a:r>
            <a:r>
              <a:rPr lang="en-GB" sz="8000" dirty="0"/>
              <a:t> </a:t>
            </a:r>
            <a:r>
              <a:rPr lang="en-GB" sz="8000" dirty="0">
                <a:latin typeface="Source Code Pro"/>
                <a:ea typeface="Source Code Pro"/>
                <a:cs typeface="Source Code Pro"/>
                <a:sym typeface="Source Code Pro"/>
              </a:rPr>
              <a:t>&lt;-</a:t>
            </a:r>
            <a:r>
              <a:rPr lang="en-GB" sz="8000" dirty="0"/>
              <a:t> c(22/7, .99, 3)</a:t>
            </a:r>
          </a:p>
          <a:p>
            <a:pPr algn="l">
              <a:lnSpc>
                <a:spcPct val="110000"/>
              </a:lnSpc>
              <a:defRPr sz="9900">
                <a:latin typeface="Helvetica"/>
                <a:ea typeface="Helvetica"/>
                <a:cs typeface="Helvetica"/>
                <a:sym typeface="Helvetica"/>
              </a:defRPr>
            </a:pPr>
            <a:endParaRPr lang="en-GB" sz="8000" b="1" dirty="0">
              <a:solidFill>
                <a:schemeClr val="accent6"/>
              </a:solidFill>
            </a:endParaRPr>
          </a:p>
          <a:p>
            <a:pPr algn="l">
              <a:lnSpc>
                <a:spcPct val="110000"/>
              </a:lnSpc>
              <a:defRPr sz="9900">
                <a:latin typeface="Helvetica"/>
                <a:ea typeface="Helvetica"/>
                <a:cs typeface="Helvetica"/>
                <a:sym typeface="Helvetica"/>
              </a:defRPr>
            </a:pPr>
            <a:r>
              <a:rPr lang="en-GB" sz="8000" b="1" dirty="0">
                <a:solidFill>
                  <a:schemeClr val="accent6"/>
                </a:solidFill>
              </a:rPr>
              <a:t>Functions:</a:t>
            </a:r>
            <a:r>
              <a:rPr lang="en-GB" sz="8000" dirty="0">
                <a:solidFill>
                  <a:schemeClr val="accent6"/>
                </a:solidFill>
              </a:rPr>
              <a:t> </a:t>
            </a:r>
            <a:r>
              <a:rPr lang="en-GB" sz="8000" dirty="0">
                <a:solidFill>
                  <a:schemeClr val="tx1"/>
                </a:solidFill>
              </a:rPr>
              <a:t>round(</a:t>
            </a:r>
            <a:r>
              <a:rPr lang="en-GB" sz="8000" dirty="0" err="1"/>
              <a:t>some_nums</a:t>
            </a:r>
            <a:r>
              <a:rPr lang="en-GB" sz="8000" dirty="0"/>
              <a:t>, digits = 1)</a:t>
            </a:r>
          </a:p>
          <a:p>
            <a:pPr algn="l">
              <a:lnSpc>
                <a:spcPct val="110000"/>
              </a:lnSpc>
              <a:defRPr sz="9900">
                <a:latin typeface="Helvetica"/>
                <a:ea typeface="Helvetica"/>
                <a:cs typeface="Helvetica"/>
                <a:sym typeface="Helvetica"/>
              </a:defRPr>
            </a:pPr>
            <a:endParaRPr lang="en-GB" sz="8000" dirty="0"/>
          </a:p>
          <a:p>
            <a:pPr algn="l">
              <a:lnSpc>
                <a:spcPct val="110000"/>
              </a:lnSpc>
              <a:defRPr sz="9900">
                <a:latin typeface="Helvetica"/>
                <a:ea typeface="Helvetica"/>
                <a:cs typeface="Helvetica"/>
                <a:sym typeface="Helvetica"/>
              </a:defRPr>
            </a:pPr>
            <a:endParaRPr lang="en-GB" sz="8000" dirty="0"/>
          </a:p>
          <a:p>
            <a:pPr algn="l">
              <a:lnSpc>
                <a:spcPct val="110000"/>
              </a:lnSpc>
              <a:defRPr sz="9900">
                <a:latin typeface="Helvetica"/>
                <a:ea typeface="Helvetica"/>
                <a:cs typeface="Helvetica"/>
                <a:sym typeface="Helvetica"/>
              </a:defRPr>
            </a:pPr>
            <a:endParaRPr dirty="0"/>
          </a:p>
        </p:txBody>
      </p:sp>
      <p:sp>
        <p:nvSpPr>
          <p:cNvPr id="8" name="Shape 542">
            <a:extLst>
              <a:ext uri="{FF2B5EF4-FFF2-40B4-BE49-F238E27FC236}">
                <a16:creationId xmlns:a16="http://schemas.microsoft.com/office/drawing/2014/main" id="{1165B51F-C1FA-4744-92CD-9A4E1287AF82}"/>
              </a:ext>
            </a:extLst>
          </p:cNvPr>
          <p:cNvSpPr/>
          <p:nvPr/>
        </p:nvSpPr>
        <p:spPr>
          <a:xfrm>
            <a:off x="5237018" y="10125548"/>
            <a:ext cx="3491346" cy="161069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8553" y="3529"/>
                </a:lnTo>
                <a:lnTo>
                  <a:pt x="941" y="3529"/>
                </a:lnTo>
                <a:cubicBezTo>
                  <a:pt x="421" y="3529"/>
                  <a:pt x="0" y="4033"/>
                  <a:pt x="0" y="4655"/>
                </a:cubicBezTo>
                <a:lnTo>
                  <a:pt x="0" y="20472"/>
                </a:lnTo>
                <a:cubicBezTo>
                  <a:pt x="0" y="21094"/>
                  <a:pt x="421" y="21600"/>
                  <a:pt x="941" y="21600"/>
                </a:cubicBezTo>
                <a:lnTo>
                  <a:pt x="18959" y="21600"/>
                </a:lnTo>
                <a:cubicBezTo>
                  <a:pt x="19479" y="21600"/>
                  <a:pt x="19900" y="21094"/>
                  <a:pt x="19900" y="20472"/>
                </a:cubicBezTo>
                <a:lnTo>
                  <a:pt x="19900" y="4935"/>
                </a:lnTo>
                <a:lnTo>
                  <a:pt x="21600" y="0"/>
                </a:lnTo>
                <a:close/>
              </a:path>
            </a:pathLst>
          </a:custGeom>
          <a:solidFill>
            <a:srgbClr val="53585F"/>
          </a:solid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lnSpc>
                <a:spcPct val="90000"/>
              </a:lnSpc>
              <a:defRPr sz="6200" b="1">
                <a:solidFill>
                  <a:srgbClr val="FFFFFF"/>
                </a:solidFill>
                <a:latin typeface="Helvetica"/>
                <a:ea typeface="Helvetica"/>
                <a:cs typeface="Helvetica"/>
                <a:sym typeface="Helvetica"/>
              </a:defRPr>
            </a:lvl1pPr>
          </a:lstStyle>
          <a:p>
            <a:r>
              <a:rPr sz="3000" dirty="0"/>
              <a:t>A name </a:t>
            </a:r>
            <a:br>
              <a:rPr lang="en-US" sz="3000" dirty="0"/>
            </a:br>
            <a:r>
              <a:rPr sz="3000" dirty="0"/>
              <a:t>without quotes</a:t>
            </a:r>
          </a:p>
        </p:txBody>
      </p:sp>
      <p:sp>
        <p:nvSpPr>
          <p:cNvPr id="10" name="Shape 529">
            <a:extLst>
              <a:ext uri="{FF2B5EF4-FFF2-40B4-BE49-F238E27FC236}">
                <a16:creationId xmlns:a16="http://schemas.microsoft.com/office/drawing/2014/main" id="{8714E6CC-A826-4AF1-BDB3-4C92952D29C4}"/>
              </a:ext>
            </a:extLst>
          </p:cNvPr>
          <p:cNvSpPr/>
          <p:nvPr/>
        </p:nvSpPr>
        <p:spPr>
          <a:xfrm>
            <a:off x="8728364" y="10125549"/>
            <a:ext cx="4995833" cy="1610696"/>
          </a:xfrm>
          <a:custGeom>
            <a:avLst/>
            <a:gdLst/>
            <a:ahLst/>
            <a:cxnLst>
              <a:cxn ang="0">
                <a:pos x="wd2" y="hd2"/>
              </a:cxn>
              <a:cxn ang="5400000">
                <a:pos x="wd2" y="hd2"/>
              </a:cxn>
              <a:cxn ang="10800000">
                <a:pos x="wd2" y="hd2"/>
              </a:cxn>
              <a:cxn ang="16200000">
                <a:pos x="wd2" y="hd2"/>
              </a:cxn>
            </a:cxnLst>
            <a:rect l="0" t="0" r="r" b="b"/>
            <a:pathLst>
              <a:path w="21600" h="21600" extrusionOk="0">
                <a:moveTo>
                  <a:pt x="6913" y="0"/>
                </a:moveTo>
                <a:lnTo>
                  <a:pt x="6381" y="3940"/>
                </a:lnTo>
                <a:lnTo>
                  <a:pt x="638" y="3940"/>
                </a:lnTo>
                <a:cubicBezTo>
                  <a:pt x="285" y="3940"/>
                  <a:pt x="0" y="4427"/>
                  <a:pt x="0" y="5028"/>
                </a:cubicBezTo>
                <a:lnTo>
                  <a:pt x="0" y="20512"/>
                </a:lnTo>
                <a:cubicBezTo>
                  <a:pt x="0" y="21113"/>
                  <a:pt x="285" y="21600"/>
                  <a:pt x="638" y="21600"/>
                </a:cubicBezTo>
                <a:lnTo>
                  <a:pt x="20962" y="21600"/>
                </a:lnTo>
                <a:cubicBezTo>
                  <a:pt x="21315" y="21600"/>
                  <a:pt x="21600" y="21113"/>
                  <a:pt x="21600" y="20512"/>
                </a:cubicBezTo>
                <a:lnTo>
                  <a:pt x="21600" y="5028"/>
                </a:lnTo>
                <a:cubicBezTo>
                  <a:pt x="21600" y="4427"/>
                  <a:pt x="21315" y="3940"/>
                  <a:pt x="20962" y="3940"/>
                </a:cubicBezTo>
                <a:lnTo>
                  <a:pt x="7444" y="3940"/>
                </a:lnTo>
                <a:lnTo>
                  <a:pt x="6913" y="0"/>
                </a:lnTo>
                <a:close/>
              </a:path>
            </a:pathLst>
          </a:custGeom>
          <a:solidFill>
            <a:srgbClr val="919191"/>
          </a:solid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a:defRPr sz="6500" b="1">
                <a:solidFill>
                  <a:srgbClr val="FFFFFF"/>
                </a:solidFill>
                <a:latin typeface="Helvetica"/>
                <a:ea typeface="Helvetica"/>
                <a:cs typeface="Helvetica"/>
                <a:sym typeface="Helvetica"/>
              </a:defRPr>
            </a:pPr>
            <a:r>
              <a:rPr sz="3000" dirty="0"/>
              <a:t>followed by </a:t>
            </a:r>
            <a:r>
              <a:rPr lang="en-US" sz="3000" dirty="0"/>
              <a:t>() to</a:t>
            </a:r>
            <a:br>
              <a:rPr lang="en-US" sz="3000" dirty="0"/>
            </a:br>
            <a:r>
              <a:rPr lang="en-US" sz="3000" dirty="0"/>
              <a:t>run the function</a:t>
            </a:r>
            <a:endParaRPr sz="3000" dirty="0"/>
          </a:p>
        </p:txBody>
      </p:sp>
      <p:sp>
        <p:nvSpPr>
          <p:cNvPr id="11" name="Shape 540">
            <a:extLst>
              <a:ext uri="{FF2B5EF4-FFF2-40B4-BE49-F238E27FC236}">
                <a16:creationId xmlns:a16="http://schemas.microsoft.com/office/drawing/2014/main" id="{2E5F3499-7F0C-45D1-B7C0-EAF8BFCE3D3F}"/>
              </a:ext>
            </a:extLst>
          </p:cNvPr>
          <p:cNvSpPr/>
          <p:nvPr/>
        </p:nvSpPr>
        <p:spPr>
          <a:xfrm>
            <a:off x="14615481" y="10058360"/>
            <a:ext cx="6789792" cy="1677883"/>
          </a:xfrm>
          <a:custGeom>
            <a:avLst/>
            <a:gdLst>
              <a:gd name="connsiteX0" fmla="*/ 1586 w 21600"/>
              <a:gd name="connsiteY0" fmla="*/ 0 h 21600"/>
              <a:gd name="connsiteX1" fmla="*/ 1057 w 21600"/>
              <a:gd name="connsiteY1" fmla="*/ 3789 h 21600"/>
              <a:gd name="connsiteX2" fmla="*/ 635 w 21600"/>
              <a:gd name="connsiteY2" fmla="*/ 3789 h 21600"/>
              <a:gd name="connsiteX3" fmla="*/ 0 w 21600"/>
              <a:gd name="connsiteY3" fmla="*/ 4886 h 21600"/>
              <a:gd name="connsiteX4" fmla="*/ 0 w 21600"/>
              <a:gd name="connsiteY4" fmla="*/ 20503 h 21600"/>
              <a:gd name="connsiteX5" fmla="*/ 635 w 21600"/>
              <a:gd name="connsiteY5" fmla="*/ 21600 h 21600"/>
              <a:gd name="connsiteX6" fmla="*/ 20965 w 21600"/>
              <a:gd name="connsiteY6" fmla="*/ 21600 h 21600"/>
              <a:gd name="connsiteX7" fmla="*/ 21600 w 21600"/>
              <a:gd name="connsiteY7" fmla="*/ 20503 h 21600"/>
              <a:gd name="connsiteX8" fmla="*/ 21600 w 21600"/>
              <a:gd name="connsiteY8" fmla="*/ 4886 h 21600"/>
              <a:gd name="connsiteX9" fmla="*/ 20965 w 21600"/>
              <a:gd name="connsiteY9" fmla="*/ 3789 h 21600"/>
              <a:gd name="connsiteX10" fmla="*/ 12807 w 21600"/>
              <a:gd name="connsiteY10" fmla="*/ 3837 h 21600"/>
              <a:gd name="connsiteX11" fmla="*/ 2115 w 21600"/>
              <a:gd name="connsiteY11" fmla="*/ 3789 h 21600"/>
              <a:gd name="connsiteX12" fmla="*/ 1586 w 21600"/>
              <a:gd name="connsiteY12" fmla="*/ 0 h 21600"/>
              <a:gd name="connsiteX0" fmla="*/ 1586 w 21600"/>
              <a:gd name="connsiteY0" fmla="*/ 0 h 21600"/>
              <a:gd name="connsiteX1" fmla="*/ 1057 w 21600"/>
              <a:gd name="connsiteY1" fmla="*/ 3789 h 21600"/>
              <a:gd name="connsiteX2" fmla="*/ 635 w 21600"/>
              <a:gd name="connsiteY2" fmla="*/ 3789 h 21600"/>
              <a:gd name="connsiteX3" fmla="*/ 0 w 21600"/>
              <a:gd name="connsiteY3" fmla="*/ 4886 h 21600"/>
              <a:gd name="connsiteX4" fmla="*/ 0 w 21600"/>
              <a:gd name="connsiteY4" fmla="*/ 20503 h 21600"/>
              <a:gd name="connsiteX5" fmla="*/ 635 w 21600"/>
              <a:gd name="connsiteY5" fmla="*/ 21600 h 21600"/>
              <a:gd name="connsiteX6" fmla="*/ 20965 w 21600"/>
              <a:gd name="connsiteY6" fmla="*/ 21600 h 21600"/>
              <a:gd name="connsiteX7" fmla="*/ 21600 w 21600"/>
              <a:gd name="connsiteY7" fmla="*/ 20503 h 21600"/>
              <a:gd name="connsiteX8" fmla="*/ 21600 w 21600"/>
              <a:gd name="connsiteY8" fmla="*/ 4886 h 21600"/>
              <a:gd name="connsiteX9" fmla="*/ 20965 w 21600"/>
              <a:gd name="connsiteY9" fmla="*/ 3789 h 21600"/>
              <a:gd name="connsiteX10" fmla="*/ 13438 w 21600"/>
              <a:gd name="connsiteY10" fmla="*/ 3576 h 21600"/>
              <a:gd name="connsiteX11" fmla="*/ 12807 w 21600"/>
              <a:gd name="connsiteY11" fmla="*/ 3837 h 21600"/>
              <a:gd name="connsiteX12" fmla="*/ 2115 w 21600"/>
              <a:gd name="connsiteY12" fmla="*/ 3789 h 21600"/>
              <a:gd name="connsiteX13" fmla="*/ 1586 w 21600"/>
              <a:gd name="connsiteY13" fmla="*/ 0 h 21600"/>
              <a:gd name="connsiteX0" fmla="*/ 1586 w 21600"/>
              <a:gd name="connsiteY0" fmla="*/ 0 h 21600"/>
              <a:gd name="connsiteX1" fmla="*/ 1057 w 21600"/>
              <a:gd name="connsiteY1" fmla="*/ 3789 h 21600"/>
              <a:gd name="connsiteX2" fmla="*/ 635 w 21600"/>
              <a:gd name="connsiteY2" fmla="*/ 3789 h 21600"/>
              <a:gd name="connsiteX3" fmla="*/ 0 w 21600"/>
              <a:gd name="connsiteY3" fmla="*/ 4886 h 21600"/>
              <a:gd name="connsiteX4" fmla="*/ 0 w 21600"/>
              <a:gd name="connsiteY4" fmla="*/ 20503 h 21600"/>
              <a:gd name="connsiteX5" fmla="*/ 635 w 21600"/>
              <a:gd name="connsiteY5" fmla="*/ 21600 h 21600"/>
              <a:gd name="connsiteX6" fmla="*/ 20965 w 21600"/>
              <a:gd name="connsiteY6" fmla="*/ 21600 h 21600"/>
              <a:gd name="connsiteX7" fmla="*/ 21600 w 21600"/>
              <a:gd name="connsiteY7" fmla="*/ 20503 h 21600"/>
              <a:gd name="connsiteX8" fmla="*/ 21600 w 21600"/>
              <a:gd name="connsiteY8" fmla="*/ 4886 h 21600"/>
              <a:gd name="connsiteX9" fmla="*/ 20965 w 21600"/>
              <a:gd name="connsiteY9" fmla="*/ 3789 h 21600"/>
              <a:gd name="connsiteX10" fmla="*/ 13992 w 21600"/>
              <a:gd name="connsiteY10" fmla="*/ 3771 h 21600"/>
              <a:gd name="connsiteX11" fmla="*/ 13438 w 21600"/>
              <a:gd name="connsiteY11" fmla="*/ 3576 h 21600"/>
              <a:gd name="connsiteX12" fmla="*/ 12807 w 21600"/>
              <a:gd name="connsiteY12" fmla="*/ 3837 h 21600"/>
              <a:gd name="connsiteX13" fmla="*/ 2115 w 21600"/>
              <a:gd name="connsiteY13" fmla="*/ 3789 h 21600"/>
              <a:gd name="connsiteX14" fmla="*/ 1586 w 21600"/>
              <a:gd name="connsiteY14" fmla="*/ 0 h 21600"/>
              <a:gd name="connsiteX0" fmla="*/ 1586 w 21600"/>
              <a:gd name="connsiteY0" fmla="*/ 901 h 22501"/>
              <a:gd name="connsiteX1" fmla="*/ 1057 w 21600"/>
              <a:gd name="connsiteY1" fmla="*/ 4690 h 22501"/>
              <a:gd name="connsiteX2" fmla="*/ 635 w 21600"/>
              <a:gd name="connsiteY2" fmla="*/ 4690 h 22501"/>
              <a:gd name="connsiteX3" fmla="*/ 0 w 21600"/>
              <a:gd name="connsiteY3" fmla="*/ 5787 h 22501"/>
              <a:gd name="connsiteX4" fmla="*/ 0 w 21600"/>
              <a:gd name="connsiteY4" fmla="*/ 21404 h 22501"/>
              <a:gd name="connsiteX5" fmla="*/ 635 w 21600"/>
              <a:gd name="connsiteY5" fmla="*/ 22501 h 22501"/>
              <a:gd name="connsiteX6" fmla="*/ 20965 w 21600"/>
              <a:gd name="connsiteY6" fmla="*/ 22501 h 22501"/>
              <a:gd name="connsiteX7" fmla="*/ 21600 w 21600"/>
              <a:gd name="connsiteY7" fmla="*/ 21404 h 22501"/>
              <a:gd name="connsiteX8" fmla="*/ 21600 w 21600"/>
              <a:gd name="connsiteY8" fmla="*/ 5787 h 22501"/>
              <a:gd name="connsiteX9" fmla="*/ 20965 w 21600"/>
              <a:gd name="connsiteY9" fmla="*/ 4690 h 22501"/>
              <a:gd name="connsiteX10" fmla="*/ 13992 w 21600"/>
              <a:gd name="connsiteY10" fmla="*/ 4672 h 22501"/>
              <a:gd name="connsiteX11" fmla="*/ 13392 w 21600"/>
              <a:gd name="connsiteY11" fmla="*/ 0 h 22501"/>
              <a:gd name="connsiteX12" fmla="*/ 12807 w 21600"/>
              <a:gd name="connsiteY12" fmla="*/ 4738 h 22501"/>
              <a:gd name="connsiteX13" fmla="*/ 2115 w 21600"/>
              <a:gd name="connsiteY13" fmla="*/ 4690 h 22501"/>
              <a:gd name="connsiteX14" fmla="*/ 1586 w 21600"/>
              <a:gd name="connsiteY14" fmla="*/ 901 h 22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600" h="22501" extrusionOk="0">
                <a:moveTo>
                  <a:pt x="1586" y="901"/>
                </a:moveTo>
                <a:cubicBezTo>
                  <a:pt x="1410" y="2164"/>
                  <a:pt x="1233" y="3427"/>
                  <a:pt x="1057" y="4690"/>
                </a:cubicBezTo>
                <a:lnTo>
                  <a:pt x="635" y="4690"/>
                </a:lnTo>
                <a:cubicBezTo>
                  <a:pt x="284" y="4690"/>
                  <a:pt x="0" y="5181"/>
                  <a:pt x="0" y="5787"/>
                </a:cubicBezTo>
                <a:lnTo>
                  <a:pt x="0" y="21404"/>
                </a:lnTo>
                <a:cubicBezTo>
                  <a:pt x="0" y="22010"/>
                  <a:pt x="284" y="22501"/>
                  <a:pt x="635" y="22501"/>
                </a:cubicBezTo>
                <a:lnTo>
                  <a:pt x="20965" y="22501"/>
                </a:lnTo>
                <a:cubicBezTo>
                  <a:pt x="21316" y="22501"/>
                  <a:pt x="21600" y="22010"/>
                  <a:pt x="21600" y="21404"/>
                </a:cubicBezTo>
                <a:lnTo>
                  <a:pt x="21600" y="5787"/>
                </a:lnTo>
                <a:cubicBezTo>
                  <a:pt x="21600" y="5181"/>
                  <a:pt x="21316" y="4690"/>
                  <a:pt x="20965" y="4690"/>
                </a:cubicBezTo>
                <a:lnTo>
                  <a:pt x="13992" y="4672"/>
                </a:lnTo>
                <a:lnTo>
                  <a:pt x="13392" y="0"/>
                </a:lnTo>
                <a:lnTo>
                  <a:pt x="12807" y="4738"/>
                </a:lnTo>
                <a:lnTo>
                  <a:pt x="2115" y="4690"/>
                </a:lnTo>
                <a:cubicBezTo>
                  <a:pt x="1939" y="3427"/>
                  <a:pt x="1762" y="2164"/>
                  <a:pt x="1586" y="901"/>
                </a:cubicBezTo>
                <a:close/>
              </a:path>
            </a:pathLst>
          </a:custGeom>
          <a:solidFill>
            <a:srgbClr val="78AAD6"/>
          </a:solid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252000" rIns="71437" bIns="71437" anchor="ctr"/>
          <a:lstStyle>
            <a:lvl1pPr>
              <a:lnSpc>
                <a:spcPct val="90000"/>
              </a:lnSpc>
              <a:defRPr sz="6200" b="1">
                <a:solidFill>
                  <a:srgbClr val="FFFFFF"/>
                </a:solidFill>
                <a:latin typeface="Helvetica"/>
                <a:ea typeface="Helvetica"/>
                <a:cs typeface="Helvetica"/>
                <a:sym typeface="Helvetica"/>
              </a:defRPr>
            </a:lvl1pPr>
          </a:lstStyle>
          <a:p>
            <a:r>
              <a:rPr sz="3000" dirty="0"/>
              <a:t>Arguments: values, objects, or function results</a:t>
            </a:r>
            <a:r>
              <a:rPr lang="en-US" sz="3000" dirty="0"/>
              <a:t> (named or ordered)</a:t>
            </a:r>
            <a:endParaRPr sz="3000" dirty="0"/>
          </a:p>
        </p:txBody>
      </p:sp>
    </p:spTree>
    <p:extLst>
      <p:ext uri="{BB962C8B-B14F-4D97-AF65-F5344CB8AC3E}">
        <p14:creationId xmlns:p14="http://schemas.microsoft.com/office/powerpoint/2010/main" val="284448381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dvAuto="0"/>
      <p:bldP spid="10" grpId="0" animBg="1" advAuto="0"/>
      <p:bldP spid="11" grpId="0"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 name="Shape 544"/>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545" name="Shape 545"/>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t>Warm Up</a:t>
            </a:r>
          </a:p>
        </p:txBody>
      </p:sp>
      <p:sp>
        <p:nvSpPr>
          <p:cNvPr id="546" name="Shape 546"/>
          <p:cNvSpPr txBox="1">
            <a:spLocks noGrp="1"/>
          </p:cNvSpPr>
          <p:nvPr>
            <p:ph type="body" sz="half" idx="4294967295"/>
          </p:nvPr>
        </p:nvSpPr>
        <p:spPr>
          <a:xfrm>
            <a:off x="3302764" y="3401153"/>
            <a:ext cx="17778472" cy="4436823"/>
          </a:xfrm>
          <a:prstGeom prst="rect">
            <a:avLst/>
          </a:prstGeom>
        </p:spPr>
        <p:txBody>
          <a:bodyPr lIns="71437" tIns="71437" rIns="71437" bIns="71437"/>
          <a:lstStyle/>
          <a:p>
            <a:pPr marL="0" indent="0" defTabSz="584200">
              <a:spcBef>
                <a:spcPts val="2400"/>
              </a:spcBef>
              <a:buSzTx/>
              <a:buNone/>
              <a:defRPr sz="6700">
                <a:solidFill>
                  <a:srgbClr val="005493"/>
                </a:solidFill>
              </a:defRPr>
            </a:pPr>
            <a:r>
              <a:t>Which of these are </a:t>
            </a:r>
            <a:r>
              <a:rPr b="1"/>
              <a:t>numbers</a:t>
            </a:r>
            <a:r>
              <a:t>?</a:t>
            </a:r>
          </a:p>
        </p:txBody>
      </p:sp>
      <p:sp>
        <p:nvSpPr>
          <p:cNvPr id="547" name="Shape 547"/>
          <p:cNvSpPr/>
          <p:nvPr/>
        </p:nvSpPr>
        <p:spPr>
          <a:xfrm>
            <a:off x="4284388" y="7680016"/>
            <a:ext cx="1117601"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1</a:t>
            </a:r>
          </a:p>
        </p:txBody>
      </p:sp>
      <p:sp>
        <p:nvSpPr>
          <p:cNvPr id="548" name="Shape 548"/>
          <p:cNvSpPr/>
          <p:nvPr/>
        </p:nvSpPr>
        <p:spPr>
          <a:xfrm>
            <a:off x="8850994" y="7666733"/>
            <a:ext cx="1755390" cy="15559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"1"</a:t>
            </a:r>
          </a:p>
        </p:txBody>
      </p:sp>
      <p:sp>
        <p:nvSpPr>
          <p:cNvPr id="549" name="Shape 549"/>
          <p:cNvSpPr/>
          <p:nvPr/>
        </p:nvSpPr>
        <p:spPr>
          <a:xfrm>
            <a:off x="13109328" y="7680016"/>
            <a:ext cx="258812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"one"</a:t>
            </a:r>
          </a:p>
        </p:txBody>
      </p:sp>
      <p:sp>
        <p:nvSpPr>
          <p:cNvPr id="550" name="Shape 550"/>
          <p:cNvSpPr/>
          <p:nvPr/>
        </p:nvSpPr>
        <p:spPr>
          <a:xfrm>
            <a:off x="18200399" y="7680016"/>
            <a:ext cx="258812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one</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Shape 110"/>
          <p:cNvSpPr txBox="1">
            <a:spLocks noGrp="1"/>
          </p:cNvSpPr>
          <p:nvPr>
            <p:ph type="sldNum" sz="quarter" idx="2"/>
          </p:nvPr>
        </p:nvSpPr>
        <p:spPr>
          <a:xfrm>
            <a:off x="11922955" y="12684510"/>
            <a:ext cx="538090" cy="1016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
        <p:nvSpPr>
          <p:cNvPr id="111" name="Shape 111"/>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t>Your Turn</a:t>
            </a:r>
          </a:p>
        </p:txBody>
      </p:sp>
      <p:sp>
        <p:nvSpPr>
          <p:cNvPr id="112" name="Shape 112"/>
          <p:cNvSpPr txBox="1">
            <a:spLocks noGrp="1"/>
          </p:cNvSpPr>
          <p:nvPr>
            <p:ph type="body" idx="4294967295"/>
          </p:nvPr>
        </p:nvSpPr>
        <p:spPr>
          <a:xfrm>
            <a:off x="1445226" y="3482789"/>
            <a:ext cx="21493548" cy="7872395"/>
          </a:xfrm>
          <a:prstGeom prst="rect">
            <a:avLst/>
          </a:prstGeom>
        </p:spPr>
        <p:txBody>
          <a:bodyPr lIns="71437" tIns="71437" rIns="71437" bIns="71437">
            <a:normAutofit fontScale="92500" lnSpcReduction="10000"/>
          </a:bodyPr>
          <a:lstStyle/>
          <a:p>
            <a:pPr marL="0" indent="0" defTabSz="584200">
              <a:spcBef>
                <a:spcPts val="2400"/>
              </a:spcBef>
              <a:buSzTx/>
              <a:buNone/>
              <a:defRPr sz="6700">
                <a:solidFill>
                  <a:srgbClr val="005493"/>
                </a:solidFill>
              </a:defRPr>
            </a:pPr>
            <a:r>
              <a:rPr dirty="0"/>
              <a:t>Form groups of 2-</a:t>
            </a:r>
            <a:r>
              <a:rPr lang="en-US" dirty="0"/>
              <a:t>3</a:t>
            </a:r>
            <a:r>
              <a:rPr dirty="0"/>
              <a:t> people. Introduce yourself to your group members. Tell them:</a:t>
            </a:r>
          </a:p>
          <a:p>
            <a:pPr marL="1762276" indent="-990599" defTabSz="584200">
              <a:spcBef>
                <a:spcPts val="2400"/>
              </a:spcBef>
              <a:buSzPct val="100000"/>
              <a:buAutoNum type="arabicPeriod"/>
              <a:defRPr sz="6700">
                <a:solidFill>
                  <a:srgbClr val="005493"/>
                </a:solidFill>
              </a:defRPr>
            </a:pPr>
            <a:r>
              <a:rPr dirty="0"/>
              <a:t>Who you are</a:t>
            </a:r>
          </a:p>
          <a:p>
            <a:pPr marL="1762276" indent="-990599" defTabSz="584200">
              <a:spcBef>
                <a:spcPts val="2400"/>
              </a:spcBef>
              <a:buSzPct val="100000"/>
              <a:buAutoNum type="arabicPeriod"/>
              <a:defRPr sz="6700">
                <a:solidFill>
                  <a:srgbClr val="005493"/>
                </a:solidFill>
              </a:defRPr>
            </a:pPr>
            <a:r>
              <a:rPr dirty="0"/>
              <a:t>What you do with data</a:t>
            </a:r>
          </a:p>
          <a:p>
            <a:pPr marL="1762276" indent="-990599" defTabSz="584200">
              <a:spcBef>
                <a:spcPts val="2400"/>
              </a:spcBef>
              <a:buSzPct val="100000"/>
              <a:buAutoNum type="arabicPeriod"/>
              <a:defRPr sz="6700">
                <a:solidFill>
                  <a:srgbClr val="005493"/>
                </a:solidFill>
              </a:defRPr>
            </a:pPr>
            <a:r>
              <a:rPr lang="en-US" dirty="0"/>
              <a:t>What you want to get from this training</a:t>
            </a:r>
          </a:p>
          <a:p>
            <a:pPr marL="1762276" indent="-990599" defTabSz="584200">
              <a:spcBef>
                <a:spcPts val="2400"/>
              </a:spcBef>
              <a:buSzPct val="100000"/>
              <a:buAutoNum type="arabicPeriod"/>
              <a:defRPr sz="6700">
                <a:solidFill>
                  <a:srgbClr val="005493"/>
                </a:solidFill>
              </a:defRPr>
            </a:pPr>
            <a:r>
              <a:rPr lang="en-US" dirty="0"/>
              <a:t>How you would answer the warm-up question:</a:t>
            </a:r>
            <a:br>
              <a:rPr lang="en-US" dirty="0"/>
            </a:br>
            <a:r>
              <a:rPr lang="en-US" i="1" dirty="0"/>
              <a:t>Data analysis as a household task</a:t>
            </a:r>
            <a:endParaRPr lang="en-US" dirty="0"/>
          </a:p>
        </p:txBody>
      </p:sp>
      <p:sp>
        <p:nvSpPr>
          <p:cNvPr id="6" name="Rectangle 5">
            <a:extLst>
              <a:ext uri="{FF2B5EF4-FFF2-40B4-BE49-F238E27FC236}">
                <a16:creationId xmlns:a16="http://schemas.microsoft.com/office/drawing/2014/main" id="{42D65471-BD49-452A-A21F-AB305D1C6F8A}"/>
              </a:ext>
            </a:extLst>
          </p:cNvPr>
          <p:cNvSpPr/>
          <p:nvPr/>
        </p:nvSpPr>
        <p:spPr>
          <a:xfrm>
            <a:off x="19259234" y="11496548"/>
            <a:ext cx="4544635" cy="1375376"/>
          </a:xfrm>
          <a:prstGeom prst="rect">
            <a:avLst/>
          </a:prstGeom>
          <a:solidFill>
            <a:schemeClr val="accent3"/>
          </a:solidFill>
          <a:ln w="25400" cap="flat">
            <a:no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8000" b="1"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rPr>
              <a:t>05:00</a:t>
            </a:r>
            <a:endParaRPr kumimoji="0" lang="en-GB" sz="8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 name="Shape 55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20</a:t>
            </a:fld>
            <a:endParaRPr/>
          </a:p>
        </p:txBody>
      </p:sp>
      <p:sp>
        <p:nvSpPr>
          <p:cNvPr id="553" name="Shape 553"/>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t>Warm Up</a:t>
            </a:r>
          </a:p>
        </p:txBody>
      </p:sp>
      <p:sp>
        <p:nvSpPr>
          <p:cNvPr id="554" name="Shape 554"/>
          <p:cNvSpPr/>
          <p:nvPr/>
        </p:nvSpPr>
        <p:spPr>
          <a:xfrm>
            <a:off x="4284388" y="7680016"/>
            <a:ext cx="1117601"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1</a:t>
            </a:r>
          </a:p>
        </p:txBody>
      </p:sp>
      <p:sp>
        <p:nvSpPr>
          <p:cNvPr id="555" name="Shape 555"/>
          <p:cNvSpPr/>
          <p:nvPr/>
        </p:nvSpPr>
        <p:spPr>
          <a:xfrm>
            <a:off x="8850994" y="7666733"/>
            <a:ext cx="1755390" cy="15559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"1"</a:t>
            </a:r>
          </a:p>
        </p:txBody>
      </p:sp>
      <p:sp>
        <p:nvSpPr>
          <p:cNvPr id="556" name="Shape 556"/>
          <p:cNvSpPr/>
          <p:nvPr/>
        </p:nvSpPr>
        <p:spPr>
          <a:xfrm>
            <a:off x="13109328" y="7680016"/>
            <a:ext cx="258812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"one"</a:t>
            </a:r>
          </a:p>
        </p:txBody>
      </p:sp>
      <p:sp>
        <p:nvSpPr>
          <p:cNvPr id="557" name="Shape 557"/>
          <p:cNvSpPr/>
          <p:nvPr/>
        </p:nvSpPr>
        <p:spPr>
          <a:xfrm>
            <a:off x="18200399" y="7680016"/>
            <a:ext cx="258812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one</a:t>
            </a:r>
          </a:p>
        </p:txBody>
      </p:sp>
      <p:sp>
        <p:nvSpPr>
          <p:cNvPr id="558" name="Shape 558"/>
          <p:cNvSpPr/>
          <p:nvPr/>
        </p:nvSpPr>
        <p:spPr>
          <a:xfrm>
            <a:off x="3451680" y="9410374"/>
            <a:ext cx="2250709" cy="1"/>
          </a:xfrm>
          <a:prstGeom prst="line">
            <a:avLst/>
          </a:prstGeom>
          <a:ln w="139700">
            <a:solidFill>
              <a:srgbClr val="22528F"/>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559" name="Shape 559"/>
          <p:cNvSpPr/>
          <p:nvPr/>
        </p:nvSpPr>
        <p:spPr>
          <a:xfrm>
            <a:off x="2868762" y="9402974"/>
            <a:ext cx="3416545"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number</a:t>
            </a:r>
          </a:p>
        </p:txBody>
      </p:sp>
      <p:sp>
        <p:nvSpPr>
          <p:cNvPr id="560" name="Shape 560"/>
          <p:cNvSpPr txBox="1">
            <a:spLocks noGrp="1"/>
          </p:cNvSpPr>
          <p:nvPr>
            <p:ph type="body" sz="half" idx="4294967295"/>
          </p:nvPr>
        </p:nvSpPr>
        <p:spPr>
          <a:xfrm>
            <a:off x="3302764" y="3401153"/>
            <a:ext cx="17778472" cy="4436823"/>
          </a:xfrm>
          <a:prstGeom prst="rect">
            <a:avLst/>
          </a:prstGeom>
        </p:spPr>
        <p:txBody>
          <a:bodyPr lIns="71437" tIns="71437" rIns="71437" bIns="71437"/>
          <a:lstStyle/>
          <a:p>
            <a:pPr marL="0" indent="0" defTabSz="584200">
              <a:spcBef>
                <a:spcPts val="2400"/>
              </a:spcBef>
              <a:buSzTx/>
              <a:buNone/>
              <a:defRPr sz="6700">
                <a:solidFill>
                  <a:srgbClr val="005493"/>
                </a:solidFill>
              </a:defRPr>
            </a:pPr>
            <a:r>
              <a:t>Which of these are </a:t>
            </a:r>
            <a:r>
              <a:rPr b="1"/>
              <a:t>numbers</a:t>
            </a:r>
            <a:r>
              <a:t>?</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 name="Shape 56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21</a:t>
            </a:fld>
            <a:endParaRPr/>
          </a:p>
        </p:txBody>
      </p:sp>
      <p:sp>
        <p:nvSpPr>
          <p:cNvPr id="563" name="Shape 563"/>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t>Warm Up</a:t>
            </a:r>
          </a:p>
        </p:txBody>
      </p:sp>
      <p:sp>
        <p:nvSpPr>
          <p:cNvPr id="564" name="Shape 564"/>
          <p:cNvSpPr/>
          <p:nvPr/>
        </p:nvSpPr>
        <p:spPr>
          <a:xfrm>
            <a:off x="4284388" y="7680016"/>
            <a:ext cx="1117601"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1</a:t>
            </a:r>
          </a:p>
        </p:txBody>
      </p:sp>
      <p:sp>
        <p:nvSpPr>
          <p:cNvPr id="565" name="Shape 565"/>
          <p:cNvSpPr/>
          <p:nvPr/>
        </p:nvSpPr>
        <p:spPr>
          <a:xfrm>
            <a:off x="8850994" y="7666733"/>
            <a:ext cx="1755390" cy="15559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"1"</a:t>
            </a:r>
          </a:p>
        </p:txBody>
      </p:sp>
      <p:sp>
        <p:nvSpPr>
          <p:cNvPr id="566" name="Shape 566"/>
          <p:cNvSpPr/>
          <p:nvPr/>
        </p:nvSpPr>
        <p:spPr>
          <a:xfrm>
            <a:off x="13109328" y="7680016"/>
            <a:ext cx="258812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"one"</a:t>
            </a:r>
          </a:p>
        </p:txBody>
      </p:sp>
      <p:sp>
        <p:nvSpPr>
          <p:cNvPr id="567" name="Shape 567"/>
          <p:cNvSpPr/>
          <p:nvPr/>
        </p:nvSpPr>
        <p:spPr>
          <a:xfrm>
            <a:off x="18200399" y="7680016"/>
            <a:ext cx="258812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one</a:t>
            </a:r>
          </a:p>
        </p:txBody>
      </p:sp>
      <p:sp>
        <p:nvSpPr>
          <p:cNvPr id="568" name="Shape 568"/>
          <p:cNvSpPr/>
          <p:nvPr/>
        </p:nvSpPr>
        <p:spPr>
          <a:xfrm>
            <a:off x="3451680" y="9410374"/>
            <a:ext cx="2250709" cy="1"/>
          </a:xfrm>
          <a:prstGeom prst="line">
            <a:avLst/>
          </a:prstGeom>
          <a:ln w="139700">
            <a:solidFill>
              <a:srgbClr val="22528F"/>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569" name="Shape 569"/>
          <p:cNvSpPr/>
          <p:nvPr/>
        </p:nvSpPr>
        <p:spPr>
          <a:xfrm>
            <a:off x="2868762" y="9402974"/>
            <a:ext cx="3416545"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number</a:t>
            </a:r>
          </a:p>
        </p:txBody>
      </p:sp>
      <p:sp>
        <p:nvSpPr>
          <p:cNvPr id="570" name="Shape 570"/>
          <p:cNvSpPr txBox="1">
            <a:spLocks noGrp="1"/>
          </p:cNvSpPr>
          <p:nvPr>
            <p:ph type="body" sz="half" idx="4294967295"/>
          </p:nvPr>
        </p:nvSpPr>
        <p:spPr>
          <a:xfrm>
            <a:off x="3302764" y="3401153"/>
            <a:ext cx="17778472" cy="4436823"/>
          </a:xfrm>
          <a:prstGeom prst="rect">
            <a:avLst/>
          </a:prstGeom>
        </p:spPr>
        <p:txBody>
          <a:bodyPr lIns="71437" tIns="71437" rIns="71437" bIns="71437"/>
          <a:lstStyle/>
          <a:p>
            <a:pPr marL="0" indent="0" defTabSz="584200">
              <a:spcBef>
                <a:spcPts val="2400"/>
              </a:spcBef>
              <a:buSzTx/>
              <a:buNone/>
              <a:defRPr sz="6700">
                <a:solidFill>
                  <a:srgbClr val="005493"/>
                </a:solidFill>
              </a:defRPr>
            </a:pPr>
            <a:r>
              <a:t>Which of these are </a:t>
            </a:r>
            <a:r>
              <a:rPr b="1"/>
              <a:t>numbers</a:t>
            </a:r>
            <a:r>
              <a:t>?</a:t>
            </a:r>
          </a:p>
        </p:txBody>
      </p:sp>
      <p:sp>
        <p:nvSpPr>
          <p:cNvPr id="571" name="Shape 571"/>
          <p:cNvSpPr/>
          <p:nvPr/>
        </p:nvSpPr>
        <p:spPr>
          <a:xfrm>
            <a:off x="8721756" y="9472897"/>
            <a:ext cx="6940488" cy="1"/>
          </a:xfrm>
          <a:prstGeom prst="line">
            <a:avLst/>
          </a:prstGeom>
          <a:ln w="139700">
            <a:solidFill>
              <a:srgbClr val="22528F"/>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572" name="Shape 572"/>
          <p:cNvSpPr/>
          <p:nvPr/>
        </p:nvSpPr>
        <p:spPr>
          <a:xfrm>
            <a:off x="9053812" y="9496569"/>
            <a:ext cx="6276376"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85000" lnSpcReduction="10000"/>
          </a:bodyPr>
          <a:lstStyle>
            <a:lvl1pPr algn="l" defTabSz="572516">
              <a:spcBef>
                <a:spcPts val="2300"/>
              </a:spcBef>
              <a:defRPr sz="7350" b="1">
                <a:solidFill>
                  <a:srgbClr val="005493"/>
                </a:solidFill>
                <a:latin typeface="Helvetica"/>
                <a:ea typeface="Helvetica"/>
                <a:cs typeface="Helvetica"/>
                <a:sym typeface="Helvetica"/>
              </a:defRPr>
            </a:lvl1pPr>
          </a:lstStyle>
          <a:p>
            <a:r>
              <a:t>words (strings)</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 name="Shape 574"/>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22</a:t>
            </a:fld>
            <a:endParaRPr/>
          </a:p>
        </p:txBody>
      </p:sp>
      <p:sp>
        <p:nvSpPr>
          <p:cNvPr id="575" name="Shape 575"/>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t>Warm Up</a:t>
            </a:r>
          </a:p>
        </p:txBody>
      </p:sp>
      <p:sp>
        <p:nvSpPr>
          <p:cNvPr id="576" name="Shape 576"/>
          <p:cNvSpPr/>
          <p:nvPr/>
        </p:nvSpPr>
        <p:spPr>
          <a:xfrm>
            <a:off x="4284388" y="7680016"/>
            <a:ext cx="1117601"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1</a:t>
            </a:r>
          </a:p>
        </p:txBody>
      </p:sp>
      <p:sp>
        <p:nvSpPr>
          <p:cNvPr id="577" name="Shape 577"/>
          <p:cNvSpPr/>
          <p:nvPr/>
        </p:nvSpPr>
        <p:spPr>
          <a:xfrm>
            <a:off x="8850994" y="7666733"/>
            <a:ext cx="1755390" cy="15559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"1"</a:t>
            </a:r>
          </a:p>
        </p:txBody>
      </p:sp>
      <p:sp>
        <p:nvSpPr>
          <p:cNvPr id="578" name="Shape 578"/>
          <p:cNvSpPr/>
          <p:nvPr/>
        </p:nvSpPr>
        <p:spPr>
          <a:xfrm>
            <a:off x="13109328" y="7680016"/>
            <a:ext cx="258812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"one"</a:t>
            </a:r>
          </a:p>
        </p:txBody>
      </p:sp>
      <p:sp>
        <p:nvSpPr>
          <p:cNvPr id="579" name="Shape 579"/>
          <p:cNvSpPr/>
          <p:nvPr/>
        </p:nvSpPr>
        <p:spPr>
          <a:xfrm>
            <a:off x="18200399" y="7680016"/>
            <a:ext cx="258812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one</a:t>
            </a:r>
          </a:p>
        </p:txBody>
      </p:sp>
      <p:sp>
        <p:nvSpPr>
          <p:cNvPr id="580" name="Shape 580"/>
          <p:cNvSpPr/>
          <p:nvPr/>
        </p:nvSpPr>
        <p:spPr>
          <a:xfrm>
            <a:off x="3451680" y="9410374"/>
            <a:ext cx="2250709" cy="1"/>
          </a:xfrm>
          <a:prstGeom prst="line">
            <a:avLst/>
          </a:prstGeom>
          <a:ln w="139700">
            <a:solidFill>
              <a:srgbClr val="22528F"/>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581" name="Shape 581"/>
          <p:cNvSpPr/>
          <p:nvPr/>
        </p:nvSpPr>
        <p:spPr>
          <a:xfrm>
            <a:off x="2868762" y="9402974"/>
            <a:ext cx="3416545"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number</a:t>
            </a:r>
          </a:p>
        </p:txBody>
      </p:sp>
      <p:sp>
        <p:nvSpPr>
          <p:cNvPr id="582" name="Shape 582"/>
          <p:cNvSpPr txBox="1">
            <a:spLocks noGrp="1"/>
          </p:cNvSpPr>
          <p:nvPr>
            <p:ph type="body" sz="half" idx="4294967295"/>
          </p:nvPr>
        </p:nvSpPr>
        <p:spPr>
          <a:xfrm>
            <a:off x="3302764" y="3401153"/>
            <a:ext cx="17778472" cy="4436823"/>
          </a:xfrm>
          <a:prstGeom prst="rect">
            <a:avLst/>
          </a:prstGeom>
        </p:spPr>
        <p:txBody>
          <a:bodyPr lIns="71437" tIns="71437" rIns="71437" bIns="71437"/>
          <a:lstStyle/>
          <a:p>
            <a:pPr marL="0" indent="0" defTabSz="584200">
              <a:spcBef>
                <a:spcPts val="2400"/>
              </a:spcBef>
              <a:buSzTx/>
              <a:buNone/>
              <a:defRPr sz="6700">
                <a:solidFill>
                  <a:srgbClr val="005493"/>
                </a:solidFill>
              </a:defRPr>
            </a:pPr>
            <a:r>
              <a:t>Which of these are </a:t>
            </a:r>
            <a:r>
              <a:rPr b="1"/>
              <a:t>numbers</a:t>
            </a:r>
            <a:r>
              <a:t>?</a:t>
            </a:r>
          </a:p>
        </p:txBody>
      </p:sp>
      <p:sp>
        <p:nvSpPr>
          <p:cNvPr id="583" name="Shape 583"/>
          <p:cNvSpPr/>
          <p:nvPr/>
        </p:nvSpPr>
        <p:spPr>
          <a:xfrm>
            <a:off x="8721756" y="9472897"/>
            <a:ext cx="6940488" cy="1"/>
          </a:xfrm>
          <a:prstGeom prst="line">
            <a:avLst/>
          </a:prstGeom>
          <a:ln w="139700">
            <a:solidFill>
              <a:srgbClr val="22528F"/>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584" name="Shape 584"/>
          <p:cNvSpPr/>
          <p:nvPr/>
        </p:nvSpPr>
        <p:spPr>
          <a:xfrm>
            <a:off x="9053812" y="9496569"/>
            <a:ext cx="6276376"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85000" lnSpcReduction="10000"/>
          </a:bodyPr>
          <a:lstStyle>
            <a:lvl1pPr algn="l" defTabSz="572516">
              <a:spcBef>
                <a:spcPts val="2300"/>
              </a:spcBef>
              <a:defRPr sz="7350" b="1">
                <a:solidFill>
                  <a:srgbClr val="005493"/>
                </a:solidFill>
                <a:latin typeface="Helvetica"/>
                <a:ea typeface="Helvetica"/>
                <a:cs typeface="Helvetica"/>
                <a:sym typeface="Helvetica"/>
              </a:defRPr>
            </a:lvl1pPr>
          </a:lstStyle>
          <a:p>
            <a:r>
              <a:t>words (strings)</a:t>
            </a:r>
          </a:p>
        </p:txBody>
      </p:sp>
      <p:sp>
        <p:nvSpPr>
          <p:cNvPr id="585" name="Shape 585"/>
          <p:cNvSpPr/>
          <p:nvPr/>
        </p:nvSpPr>
        <p:spPr>
          <a:xfrm>
            <a:off x="18082080" y="9431215"/>
            <a:ext cx="2250709" cy="1"/>
          </a:xfrm>
          <a:prstGeom prst="line">
            <a:avLst/>
          </a:prstGeom>
          <a:ln w="139700">
            <a:solidFill>
              <a:srgbClr val="22528F"/>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586" name="Shape 586"/>
          <p:cNvSpPr/>
          <p:nvPr/>
        </p:nvSpPr>
        <p:spPr>
          <a:xfrm>
            <a:off x="17809334" y="9444656"/>
            <a:ext cx="2796199"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object</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 name="Shape 588"/>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sp>
        <p:nvSpPr>
          <p:cNvPr id="589" name="Shape 589"/>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t>Warm Up</a:t>
            </a:r>
          </a:p>
        </p:txBody>
      </p:sp>
      <p:sp>
        <p:nvSpPr>
          <p:cNvPr id="590" name="Shape 590"/>
          <p:cNvSpPr txBox="1">
            <a:spLocks noGrp="1"/>
          </p:cNvSpPr>
          <p:nvPr>
            <p:ph type="body" sz="half" idx="4294967295"/>
          </p:nvPr>
        </p:nvSpPr>
        <p:spPr>
          <a:xfrm>
            <a:off x="3322557" y="3440399"/>
            <a:ext cx="17778472" cy="4436823"/>
          </a:xfrm>
          <a:prstGeom prst="rect">
            <a:avLst/>
          </a:prstGeom>
        </p:spPr>
        <p:txBody>
          <a:bodyPr lIns="71437" tIns="71437" rIns="71437" bIns="71437"/>
          <a:lstStyle/>
          <a:p>
            <a:pPr marL="0" indent="0" defTabSz="584200">
              <a:spcBef>
                <a:spcPts val="2400"/>
              </a:spcBef>
              <a:buSzTx/>
              <a:buNone/>
              <a:defRPr sz="6700">
                <a:solidFill>
                  <a:srgbClr val="005493"/>
                </a:solidFill>
              </a:defRPr>
            </a:pPr>
            <a:r>
              <a:rPr dirty="0"/>
              <a:t>Which of these will work? </a:t>
            </a:r>
            <a:br>
              <a:rPr lang="en-US" dirty="0"/>
            </a:br>
            <a:r>
              <a:rPr dirty="0"/>
              <a:t>Suppose </a:t>
            </a:r>
            <a:r>
              <a:rPr b="1" dirty="0"/>
              <a:t>one &lt;- 1</a:t>
            </a:r>
            <a:endParaRPr dirty="0"/>
          </a:p>
        </p:txBody>
      </p:sp>
      <p:sp>
        <p:nvSpPr>
          <p:cNvPr id="591" name="Shape 591"/>
          <p:cNvSpPr/>
          <p:nvPr/>
        </p:nvSpPr>
        <p:spPr>
          <a:xfrm>
            <a:off x="3282971" y="6733954"/>
            <a:ext cx="2734015" cy="354164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log(1)</a:t>
            </a:r>
          </a:p>
        </p:txBody>
      </p:sp>
      <p:sp>
        <p:nvSpPr>
          <p:cNvPr id="592" name="Shape 592"/>
          <p:cNvSpPr/>
          <p:nvPr/>
        </p:nvSpPr>
        <p:spPr>
          <a:xfrm>
            <a:off x="6913695" y="7726820"/>
            <a:ext cx="3484706" cy="15559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log("1")</a:t>
            </a:r>
          </a:p>
        </p:txBody>
      </p:sp>
      <p:sp>
        <p:nvSpPr>
          <p:cNvPr id="593" name="Shape 593"/>
          <p:cNvSpPr/>
          <p:nvPr/>
        </p:nvSpPr>
        <p:spPr>
          <a:xfrm>
            <a:off x="11440998" y="7740103"/>
            <a:ext cx="452601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log("one")</a:t>
            </a:r>
          </a:p>
        </p:txBody>
      </p:sp>
      <p:sp>
        <p:nvSpPr>
          <p:cNvPr id="594" name="Shape 594"/>
          <p:cNvSpPr/>
          <p:nvPr/>
        </p:nvSpPr>
        <p:spPr>
          <a:xfrm>
            <a:off x="16863724" y="7740103"/>
            <a:ext cx="4004095"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log(one)</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 name="Shape 596"/>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24</a:t>
            </a:fld>
            <a:endParaRPr/>
          </a:p>
        </p:txBody>
      </p:sp>
      <p:sp>
        <p:nvSpPr>
          <p:cNvPr id="597" name="Shape 597"/>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t>Warm Up</a:t>
            </a:r>
          </a:p>
        </p:txBody>
      </p:sp>
      <p:sp>
        <p:nvSpPr>
          <p:cNvPr id="598" name="Shape 598"/>
          <p:cNvSpPr txBox="1">
            <a:spLocks noGrp="1"/>
          </p:cNvSpPr>
          <p:nvPr>
            <p:ph type="body" sz="half" idx="4294967295"/>
          </p:nvPr>
        </p:nvSpPr>
        <p:spPr>
          <a:xfrm>
            <a:off x="3322557" y="3440399"/>
            <a:ext cx="17778472" cy="4436823"/>
          </a:xfrm>
          <a:prstGeom prst="rect">
            <a:avLst/>
          </a:prstGeom>
        </p:spPr>
        <p:txBody>
          <a:bodyPr lIns="71437" tIns="71437" rIns="71437" bIns="71437"/>
          <a:lstStyle/>
          <a:p>
            <a:pPr marL="0" indent="0" defTabSz="584200">
              <a:spcBef>
                <a:spcPts val="2400"/>
              </a:spcBef>
              <a:buSzTx/>
              <a:buNone/>
              <a:defRPr sz="6700">
                <a:solidFill>
                  <a:srgbClr val="005493"/>
                </a:solidFill>
              </a:defRPr>
            </a:pPr>
            <a:r>
              <a:t>Which of these will work? Suppose </a:t>
            </a:r>
            <a:r>
              <a:rPr b="1"/>
              <a:t>one &lt;- 1</a:t>
            </a:r>
            <a:r>
              <a:t>.</a:t>
            </a:r>
          </a:p>
        </p:txBody>
      </p:sp>
      <p:sp>
        <p:nvSpPr>
          <p:cNvPr id="599" name="Shape 599"/>
          <p:cNvSpPr/>
          <p:nvPr/>
        </p:nvSpPr>
        <p:spPr>
          <a:xfrm>
            <a:off x="3282971" y="6733954"/>
            <a:ext cx="2734015" cy="354164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rPr dirty="0"/>
              <a:t>log(1)</a:t>
            </a:r>
          </a:p>
        </p:txBody>
      </p:sp>
      <p:sp>
        <p:nvSpPr>
          <p:cNvPr id="600" name="Shape 600"/>
          <p:cNvSpPr/>
          <p:nvPr/>
        </p:nvSpPr>
        <p:spPr>
          <a:xfrm>
            <a:off x="6913695" y="7726820"/>
            <a:ext cx="3484706" cy="155591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log("1")</a:t>
            </a:r>
          </a:p>
        </p:txBody>
      </p:sp>
      <p:sp>
        <p:nvSpPr>
          <p:cNvPr id="601" name="Shape 601"/>
          <p:cNvSpPr/>
          <p:nvPr/>
        </p:nvSpPr>
        <p:spPr>
          <a:xfrm>
            <a:off x="11440998" y="7740103"/>
            <a:ext cx="4526017"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algn="l">
              <a:spcBef>
                <a:spcPts val="2400"/>
              </a:spcBef>
              <a:defRPr sz="7500" b="1">
                <a:solidFill>
                  <a:srgbClr val="005493"/>
                </a:solidFill>
                <a:latin typeface="Helvetica"/>
                <a:ea typeface="Helvetica"/>
                <a:cs typeface="Helvetica"/>
                <a:sym typeface="Helvetica"/>
              </a:defRPr>
            </a:lvl1pPr>
          </a:lstStyle>
          <a:p>
            <a:r>
              <a:t>log("one")</a:t>
            </a:r>
          </a:p>
        </p:txBody>
      </p:sp>
      <p:sp>
        <p:nvSpPr>
          <p:cNvPr id="602" name="Shape 602"/>
          <p:cNvSpPr/>
          <p:nvPr/>
        </p:nvSpPr>
        <p:spPr>
          <a:xfrm>
            <a:off x="16863724" y="7740103"/>
            <a:ext cx="4004095" cy="15293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spcBef>
                <a:spcPts val="2400"/>
              </a:spcBef>
              <a:defRPr sz="7500" b="1">
                <a:solidFill>
                  <a:srgbClr val="005493"/>
                </a:solidFill>
                <a:latin typeface="Helvetica"/>
                <a:ea typeface="Helvetica"/>
                <a:cs typeface="Helvetica"/>
                <a:sym typeface="Helvetica"/>
              </a:defRPr>
            </a:lvl1pPr>
          </a:lstStyle>
          <a:p>
            <a:r>
              <a:t>log(one)</a:t>
            </a:r>
          </a:p>
        </p:txBody>
      </p:sp>
      <p:sp>
        <p:nvSpPr>
          <p:cNvPr id="603" name="Shape 603"/>
          <p:cNvSpPr/>
          <p:nvPr/>
        </p:nvSpPr>
        <p:spPr>
          <a:xfrm>
            <a:off x="3114262" y="9410375"/>
            <a:ext cx="2902724" cy="0"/>
          </a:xfrm>
          <a:prstGeom prst="line">
            <a:avLst/>
          </a:prstGeom>
          <a:ln w="139700">
            <a:solidFill>
              <a:srgbClr val="22528F"/>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604" name="Shape 604"/>
          <p:cNvSpPr/>
          <p:nvPr/>
        </p:nvSpPr>
        <p:spPr>
          <a:xfrm>
            <a:off x="16979459" y="9410374"/>
            <a:ext cx="3484707" cy="1"/>
          </a:xfrm>
          <a:prstGeom prst="line">
            <a:avLst/>
          </a:prstGeom>
          <a:ln w="139700">
            <a:solidFill>
              <a:srgbClr val="22528F"/>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A3C586"/>
            </a:gs>
            <a:gs pos="74003">
              <a:srgbClr val="8EB16F"/>
            </a:gs>
            <a:gs pos="100000">
              <a:srgbClr val="789D57"/>
            </a:gs>
          </a:gsLst>
          <a:path path="circle">
            <a:fillToRect l="50000" t="50000" r="50000" b="50000"/>
          </a:path>
        </a:gradFill>
        <a:effectLst/>
      </p:bgPr>
    </p:bg>
    <p:spTree>
      <p:nvGrpSpPr>
        <p:cNvPr id="1" name=""/>
        <p:cNvGrpSpPr/>
        <p:nvPr/>
      </p:nvGrpSpPr>
      <p:grpSpPr>
        <a:xfrm>
          <a:off x="0" y="0"/>
          <a:ext cx="0" cy="0"/>
          <a:chOff x="0" y="0"/>
          <a:chExt cx="0" cy="0"/>
        </a:xfrm>
      </p:grpSpPr>
      <p:sp>
        <p:nvSpPr>
          <p:cNvPr id="606" name="Shape 606"/>
          <p:cNvSpPr txBox="1"/>
          <p:nvPr/>
        </p:nvSpPr>
        <p:spPr>
          <a:xfrm>
            <a:off x="2628899" y="5111750"/>
            <a:ext cx="18716626" cy="314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0000">
                <a:solidFill>
                  <a:srgbClr val="F0F0F0"/>
                </a:solidFill>
                <a:latin typeface="Helvetica"/>
                <a:ea typeface="Helvetica"/>
                <a:cs typeface="Helvetica"/>
                <a:sym typeface="Helvetica"/>
              </a:defRPr>
            </a:lvl1pPr>
          </a:lstStyle>
          <a:p>
            <a:r>
              <a:t>R Markdown</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0" name="Shape 610"/>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26</a:t>
            </a:fld>
            <a:endParaRPr/>
          </a:p>
        </p:txBody>
      </p:sp>
      <p:sp>
        <p:nvSpPr>
          <p:cNvPr id="611" name="Shape 611"/>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t>Your Turn</a:t>
            </a:r>
          </a:p>
        </p:txBody>
      </p:sp>
      <p:sp>
        <p:nvSpPr>
          <p:cNvPr id="612" name="Shape 612"/>
          <p:cNvSpPr txBox="1">
            <a:spLocks noGrp="1"/>
          </p:cNvSpPr>
          <p:nvPr>
            <p:ph type="body" idx="4294967295"/>
          </p:nvPr>
        </p:nvSpPr>
        <p:spPr>
          <a:xfrm>
            <a:off x="1445226" y="3482790"/>
            <a:ext cx="21493548" cy="6750420"/>
          </a:xfrm>
          <a:prstGeom prst="rect">
            <a:avLst/>
          </a:prstGeom>
        </p:spPr>
        <p:txBody>
          <a:bodyPr lIns="71437" tIns="71437" rIns="71437" bIns="71437"/>
          <a:lstStyle/>
          <a:p>
            <a:pPr marL="0" indent="0" defTabSz="584200">
              <a:spcBef>
                <a:spcPts val="2400"/>
              </a:spcBef>
              <a:buSzTx/>
              <a:buNone/>
              <a:defRPr sz="6700">
                <a:solidFill>
                  <a:srgbClr val="005493"/>
                </a:solidFill>
              </a:defRPr>
            </a:pPr>
            <a:r>
              <a:rPr dirty="0"/>
              <a:t>Go to </a:t>
            </a:r>
            <a:r>
              <a:rPr b="1" dirty="0"/>
              <a:t>01-Introduction</a:t>
            </a:r>
            <a:r>
              <a:rPr dirty="0"/>
              <a:t>. </a:t>
            </a:r>
          </a:p>
          <a:p>
            <a:pPr marL="0" indent="0" defTabSz="584200">
              <a:spcBef>
                <a:spcPts val="2400"/>
              </a:spcBef>
              <a:buSzTx/>
              <a:buNone/>
              <a:defRPr sz="6700">
                <a:solidFill>
                  <a:srgbClr val="005493"/>
                </a:solidFill>
              </a:defRPr>
            </a:pPr>
            <a:r>
              <a:rPr dirty="0"/>
              <a:t>Open </a:t>
            </a:r>
            <a:r>
              <a:rPr b="1" dirty="0"/>
              <a:t>01-RMarkdown-Exercises.Rmd</a:t>
            </a:r>
            <a:r>
              <a:rPr dirty="0"/>
              <a:t>. </a:t>
            </a:r>
            <a:br>
              <a:rPr lang="en-US" dirty="0"/>
            </a:br>
            <a:r>
              <a:rPr dirty="0"/>
              <a:t>Read through the file and do everything it tells you to do.</a:t>
            </a:r>
          </a:p>
        </p:txBody>
      </p:sp>
      <p:sp>
        <p:nvSpPr>
          <p:cNvPr id="6" name="Rectangle 5">
            <a:extLst>
              <a:ext uri="{FF2B5EF4-FFF2-40B4-BE49-F238E27FC236}">
                <a16:creationId xmlns:a16="http://schemas.microsoft.com/office/drawing/2014/main" id="{BF540BD3-B6BC-4378-B165-174AB5A8374F}"/>
              </a:ext>
            </a:extLst>
          </p:cNvPr>
          <p:cNvSpPr/>
          <p:nvPr/>
        </p:nvSpPr>
        <p:spPr>
          <a:xfrm>
            <a:off x="19259234" y="11496548"/>
            <a:ext cx="4544635" cy="1375376"/>
          </a:xfrm>
          <a:prstGeom prst="rect">
            <a:avLst/>
          </a:prstGeom>
          <a:solidFill>
            <a:schemeClr val="accent3"/>
          </a:solidFill>
          <a:ln w="25400" cap="flat">
            <a:no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8000" b="1"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rPr>
              <a:t>05:00</a:t>
            </a:r>
            <a:endParaRPr kumimoji="0" lang="en-GB" sz="8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 name="Shape 615"/>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27</a:t>
            </a:fld>
            <a:endParaRPr/>
          </a:p>
        </p:txBody>
      </p:sp>
      <p:sp>
        <p:nvSpPr>
          <p:cNvPr id="616" name="Shape 616"/>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10000">
                <a:latin typeface="Helvetica"/>
                <a:ea typeface="Helvetica"/>
                <a:cs typeface="Helvetica"/>
                <a:sym typeface="Helvetica"/>
              </a:defRPr>
            </a:lvl1pPr>
          </a:lstStyle>
          <a:p>
            <a:r>
              <a:t>R Markdown</a:t>
            </a:r>
          </a:p>
        </p:txBody>
      </p:sp>
      <p:sp>
        <p:nvSpPr>
          <p:cNvPr id="617" name="Shape 617"/>
          <p:cNvSpPr txBox="1"/>
          <p:nvPr/>
        </p:nvSpPr>
        <p:spPr>
          <a:xfrm>
            <a:off x="3199300" y="2425100"/>
            <a:ext cx="18020166" cy="18829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lnSpcReduction="10000"/>
          </a:bodyPr>
          <a:lstStyle>
            <a:lvl1pPr>
              <a:defRPr sz="6000">
                <a:latin typeface="Helvetica"/>
                <a:ea typeface="Helvetica"/>
                <a:cs typeface="Helvetica"/>
                <a:sym typeface="Helvetica"/>
              </a:defRPr>
            </a:lvl1pPr>
          </a:lstStyle>
          <a:p>
            <a:r>
              <a:rPr dirty="0"/>
              <a:t>An authoring format for Data Science.</a:t>
            </a:r>
            <a:endParaRPr lang="en-US" dirty="0"/>
          </a:p>
          <a:p>
            <a:r>
              <a:rPr lang="en-GB" dirty="0">
                <a:solidFill>
                  <a:schemeClr val="accent6"/>
                </a:solidFill>
              </a:rPr>
              <a:t>Code, output and interpretation in one place.</a:t>
            </a:r>
            <a:endParaRPr dirty="0">
              <a:solidFill>
                <a:schemeClr val="accent6"/>
              </a:solidFill>
            </a:endParaRPr>
          </a:p>
        </p:txBody>
      </p:sp>
      <p:grpSp>
        <p:nvGrpSpPr>
          <p:cNvPr id="620" name="Group 620"/>
          <p:cNvGrpSpPr/>
          <p:nvPr/>
        </p:nvGrpSpPr>
        <p:grpSpPr>
          <a:xfrm>
            <a:off x="4815743" y="5324011"/>
            <a:ext cx="9359901" cy="6263647"/>
            <a:chOff x="0" y="0"/>
            <a:chExt cx="9359900" cy="6263645"/>
          </a:xfrm>
        </p:grpSpPr>
        <p:pic>
          <p:nvPicPr>
            <p:cNvPr id="618" name="Screen Shot 2017-07-05 at 2.55.19 PM.png"/>
            <p:cNvPicPr>
              <a:picLocks noChangeAspect="1"/>
            </p:cNvPicPr>
            <p:nvPr/>
          </p:nvPicPr>
          <p:blipFill>
            <a:blip r:embed="rId2"/>
            <a:srcRect l="5530" t="19715" r="5530" b="9305"/>
            <a:stretch>
              <a:fillRect/>
            </a:stretch>
          </p:blipFill>
          <p:spPr>
            <a:xfrm>
              <a:off x="0" y="0"/>
              <a:ext cx="9359900" cy="6263646"/>
            </a:xfrm>
            <a:prstGeom prst="rect">
              <a:avLst/>
            </a:prstGeom>
            <a:ln w="50800" cap="flat">
              <a:solidFill>
                <a:srgbClr val="000000"/>
              </a:solidFill>
              <a:prstDash val="solid"/>
              <a:miter lim="400000"/>
            </a:ln>
            <a:effectLst>
              <a:outerShdw blurRad="165100" dist="63500" dir="5400000" rotWithShape="0">
                <a:srgbClr val="000000">
                  <a:alpha val="50000"/>
                </a:srgbClr>
              </a:outerShdw>
            </a:effectLst>
          </p:spPr>
        </p:pic>
        <p:pic>
          <p:nvPicPr>
            <p:cNvPr id="619" name="Screen Shot 2017-07-05 at 3.09.22 PM.png"/>
            <p:cNvPicPr>
              <a:picLocks noChangeAspect="1"/>
            </p:cNvPicPr>
            <p:nvPr/>
          </p:nvPicPr>
          <p:blipFill>
            <a:blip r:embed="rId3"/>
            <a:srcRect l="6416" t="29269" r="47324" b="63975"/>
            <a:stretch>
              <a:fillRect/>
            </a:stretch>
          </p:blipFill>
          <p:spPr>
            <a:xfrm>
              <a:off x="100557" y="853164"/>
              <a:ext cx="4860054" cy="595100"/>
            </a:xfrm>
            <a:prstGeom prst="rect">
              <a:avLst/>
            </a:prstGeom>
            <a:ln w="12700" cap="flat">
              <a:noFill/>
              <a:miter lim="400000"/>
            </a:ln>
            <a:effectLst/>
          </p:spPr>
        </p:pic>
      </p:grpSp>
      <p:grpSp>
        <p:nvGrpSpPr>
          <p:cNvPr id="623" name="Group 623"/>
          <p:cNvGrpSpPr/>
          <p:nvPr/>
        </p:nvGrpSpPr>
        <p:grpSpPr>
          <a:xfrm>
            <a:off x="4913235" y="6175181"/>
            <a:ext cx="4866237" cy="4903633"/>
            <a:chOff x="0" y="0"/>
            <a:chExt cx="4866236" cy="4903632"/>
          </a:xfrm>
        </p:grpSpPr>
        <p:pic>
          <p:nvPicPr>
            <p:cNvPr id="621" name="Screen Shot 2017-07-05 at 2.55.19 PM.png"/>
            <p:cNvPicPr>
              <a:picLocks noChangeAspect="1"/>
            </p:cNvPicPr>
            <p:nvPr/>
          </p:nvPicPr>
          <p:blipFill>
            <a:blip r:embed="rId2"/>
            <a:srcRect l="6427" t="29423" r="47348" b="15049"/>
            <a:stretch>
              <a:fillRect/>
            </a:stretch>
          </p:blipFill>
          <p:spPr>
            <a:xfrm>
              <a:off x="0" y="3559"/>
              <a:ext cx="4864590" cy="4900074"/>
            </a:xfrm>
            <a:prstGeom prst="rect">
              <a:avLst/>
            </a:prstGeom>
            <a:ln w="12700" cap="flat">
              <a:noFill/>
              <a:miter lim="400000"/>
            </a:ln>
            <a:effectLst/>
          </p:spPr>
        </p:pic>
        <p:pic>
          <p:nvPicPr>
            <p:cNvPr id="622" name="Screen Shot 2017-07-05 at 3.09.22 PM.png"/>
            <p:cNvPicPr>
              <a:picLocks noChangeAspect="1"/>
            </p:cNvPicPr>
            <p:nvPr/>
          </p:nvPicPr>
          <p:blipFill>
            <a:blip r:embed="rId3"/>
            <a:srcRect l="6416" t="29269" r="47324" b="63975"/>
            <a:stretch>
              <a:fillRect/>
            </a:stretch>
          </p:blipFill>
          <p:spPr>
            <a:xfrm>
              <a:off x="6183" y="0"/>
              <a:ext cx="4860054" cy="595099"/>
            </a:xfrm>
            <a:prstGeom prst="rect">
              <a:avLst/>
            </a:prstGeom>
            <a:ln w="12700" cap="flat">
              <a:noFill/>
              <a:miter lim="400000"/>
            </a:ln>
            <a:effectLst/>
          </p:spPr>
        </p:pic>
      </p:grpSp>
      <p:sp>
        <p:nvSpPr>
          <p:cNvPr id="624" name="Shape 624"/>
          <p:cNvSpPr/>
          <p:nvPr/>
        </p:nvSpPr>
        <p:spPr>
          <a:xfrm>
            <a:off x="12152090" y="9816404"/>
            <a:ext cx="7450933" cy="1771254"/>
          </a:xfrm>
          <a:custGeom>
            <a:avLst/>
            <a:gdLst/>
            <a:ahLst/>
            <a:cxnLst>
              <a:cxn ang="0">
                <a:pos x="wd2" y="hd2"/>
              </a:cxn>
              <a:cxn ang="5400000">
                <a:pos x="wd2" y="hd2"/>
              </a:cxn>
              <a:cxn ang="10800000">
                <a:pos x="wd2" y="hd2"/>
              </a:cxn>
              <a:cxn ang="16200000">
                <a:pos x="wd2" y="hd2"/>
              </a:cxn>
            </a:cxnLst>
            <a:rect l="0" t="0" r="r" b="b"/>
            <a:pathLst>
              <a:path w="21600" h="21600" extrusionOk="0">
                <a:moveTo>
                  <a:pt x="10446" y="0"/>
                </a:moveTo>
                <a:cubicBezTo>
                  <a:pt x="10350" y="0"/>
                  <a:pt x="10262" y="111"/>
                  <a:pt x="10183" y="290"/>
                </a:cubicBezTo>
                <a:lnTo>
                  <a:pt x="0" y="557"/>
                </a:lnTo>
                <a:lnTo>
                  <a:pt x="9892" y="4177"/>
                </a:lnTo>
                <a:lnTo>
                  <a:pt x="9892" y="19272"/>
                </a:lnTo>
                <a:cubicBezTo>
                  <a:pt x="9892" y="20559"/>
                  <a:pt x="10140" y="21600"/>
                  <a:pt x="10446" y="21600"/>
                </a:cubicBezTo>
                <a:lnTo>
                  <a:pt x="21047" y="21600"/>
                </a:lnTo>
                <a:cubicBezTo>
                  <a:pt x="21352" y="21600"/>
                  <a:pt x="21600" y="20559"/>
                  <a:pt x="21600" y="19272"/>
                </a:cubicBezTo>
                <a:lnTo>
                  <a:pt x="21600" y="2328"/>
                </a:lnTo>
                <a:cubicBezTo>
                  <a:pt x="21600" y="1041"/>
                  <a:pt x="21352" y="0"/>
                  <a:pt x="21047" y="0"/>
                </a:cubicBezTo>
                <a:lnTo>
                  <a:pt x="10446" y="0"/>
                </a:lnTo>
                <a:close/>
              </a:path>
            </a:pathLst>
          </a:custGeom>
          <a:solidFill>
            <a:srgbClr val="97BA79">
              <a:alpha val="10000"/>
            </a:srgbClr>
          </a:solid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sz="3800" b="1">
                <a:solidFill>
                  <a:srgbClr val="FFFFFF"/>
                </a:solidFill>
                <a:latin typeface="Helvetica"/>
                <a:ea typeface="Helvetica"/>
                <a:cs typeface="Helvetica"/>
                <a:sym typeface="Helvetica"/>
              </a:defRPr>
            </a:lvl1pPr>
          </a:lstStyle>
          <a:p>
            <a:r>
              <a:t>Click on .Rmd file to open notebook</a:t>
            </a:r>
          </a:p>
        </p:txBody>
      </p:sp>
      <p:grpSp>
        <p:nvGrpSpPr>
          <p:cNvPr id="630" name="Group 630"/>
          <p:cNvGrpSpPr/>
          <p:nvPr/>
        </p:nvGrpSpPr>
        <p:grpSpPr>
          <a:xfrm>
            <a:off x="7292199" y="4420475"/>
            <a:ext cx="7994547" cy="8055433"/>
            <a:chOff x="0" y="0"/>
            <a:chExt cx="7994546" cy="8055432"/>
          </a:xfrm>
        </p:grpSpPr>
        <p:pic>
          <p:nvPicPr>
            <p:cNvPr id="625" name="Screen Shot 2017-07-05 at 3.09.22 PM.png"/>
            <p:cNvPicPr>
              <a:picLocks noChangeAspect="1"/>
            </p:cNvPicPr>
            <p:nvPr/>
          </p:nvPicPr>
          <p:blipFill>
            <a:blip r:embed="rId3"/>
            <a:srcRect l="6416" t="29335" r="47324" b="15077"/>
            <a:stretch>
              <a:fillRect/>
            </a:stretch>
          </p:blipFill>
          <p:spPr>
            <a:xfrm>
              <a:off x="0" y="0"/>
              <a:ext cx="7994547" cy="8055433"/>
            </a:xfrm>
            <a:prstGeom prst="rect">
              <a:avLst/>
            </a:prstGeom>
            <a:ln w="25400" cap="flat">
              <a:solidFill>
                <a:srgbClr val="919191"/>
              </a:solidFill>
              <a:prstDash val="solid"/>
              <a:miter lim="400000"/>
            </a:ln>
            <a:effectLst/>
          </p:spPr>
        </p:pic>
        <p:grpSp>
          <p:nvGrpSpPr>
            <p:cNvPr id="628" name="Group 628"/>
            <p:cNvGrpSpPr/>
            <p:nvPr/>
          </p:nvGrpSpPr>
          <p:grpSpPr>
            <a:xfrm>
              <a:off x="7235466" y="3524365"/>
              <a:ext cx="441742" cy="251445"/>
              <a:chOff x="0" y="0"/>
              <a:chExt cx="441740" cy="251444"/>
            </a:xfrm>
          </p:grpSpPr>
          <p:sp>
            <p:nvSpPr>
              <p:cNvPr id="626" name="Shape 626"/>
              <p:cNvSpPr/>
              <p:nvPr/>
            </p:nvSpPr>
            <p:spPr>
              <a:xfrm>
                <a:off x="0" y="0"/>
                <a:ext cx="441741" cy="251445"/>
              </a:xfrm>
              <a:prstGeom prst="roundRect">
                <a:avLst>
                  <a:gd name="adj" fmla="val 33957"/>
                </a:avLst>
              </a:prstGeom>
              <a:solidFill>
                <a:srgbClr val="A6AAA9"/>
              </a:solidFill>
              <a:ln w="9525" cap="flat">
                <a:solidFill>
                  <a:srgbClr val="919191"/>
                </a:solidFill>
                <a:prstDash val="solid"/>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627" name="Shape 627"/>
              <p:cNvSpPr/>
              <p:nvPr/>
            </p:nvSpPr>
            <p:spPr>
              <a:xfrm rot="5427224">
                <a:off x="150521" y="77551"/>
                <a:ext cx="192261" cy="9711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007600"/>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629" name="Shape 629"/>
            <p:cNvSpPr/>
            <p:nvPr/>
          </p:nvSpPr>
          <p:spPr>
            <a:xfrm>
              <a:off x="800144" y="3855544"/>
              <a:ext cx="163960" cy="676557"/>
            </a:xfrm>
            <a:prstGeom prst="rect">
              <a:avLst/>
            </a:prstGeom>
            <a:solidFill>
              <a:srgbClr val="008F00"/>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631" name="Shape 631"/>
          <p:cNvSpPr/>
          <p:nvPr/>
        </p:nvSpPr>
        <p:spPr>
          <a:xfrm>
            <a:off x="12384659" y="5228599"/>
            <a:ext cx="4436491" cy="2745835"/>
          </a:xfrm>
          <a:custGeom>
            <a:avLst/>
            <a:gdLst/>
            <a:ahLst/>
            <a:cxnLst>
              <a:cxn ang="0">
                <a:pos x="wd2" y="hd2"/>
              </a:cxn>
              <a:cxn ang="5400000">
                <a:pos x="wd2" y="hd2"/>
              </a:cxn>
              <a:cxn ang="10800000">
                <a:pos x="wd2" y="hd2"/>
              </a:cxn>
              <a:cxn ang="16200000">
                <a:pos x="wd2" y="hd2"/>
              </a:cxn>
            </a:cxnLst>
            <a:rect l="0" t="0" r="r" b="b"/>
            <a:pathLst>
              <a:path w="21600" h="21600" extrusionOk="0">
                <a:moveTo>
                  <a:pt x="10086" y="0"/>
                </a:moveTo>
                <a:cubicBezTo>
                  <a:pt x="9771" y="0"/>
                  <a:pt x="9515" y="628"/>
                  <a:pt x="9515" y="1403"/>
                </a:cubicBezTo>
                <a:lnTo>
                  <a:pt x="9515" y="12275"/>
                </a:lnTo>
                <a:lnTo>
                  <a:pt x="0" y="21600"/>
                </a:lnTo>
                <a:lnTo>
                  <a:pt x="9966" y="14413"/>
                </a:lnTo>
                <a:cubicBezTo>
                  <a:pt x="10005" y="14433"/>
                  <a:pt x="10045" y="14445"/>
                  <a:pt x="10086" y="14445"/>
                </a:cubicBezTo>
                <a:lnTo>
                  <a:pt x="21029" y="14445"/>
                </a:lnTo>
                <a:cubicBezTo>
                  <a:pt x="21344" y="14445"/>
                  <a:pt x="21600" y="13817"/>
                  <a:pt x="21600" y="13042"/>
                </a:cubicBezTo>
                <a:lnTo>
                  <a:pt x="21600" y="1403"/>
                </a:lnTo>
                <a:cubicBezTo>
                  <a:pt x="21600" y="628"/>
                  <a:pt x="21344" y="0"/>
                  <a:pt x="21029" y="0"/>
                </a:cubicBezTo>
                <a:lnTo>
                  <a:pt x="10086" y="0"/>
                </a:lnTo>
                <a:close/>
              </a:path>
            </a:pathLst>
          </a:custGeom>
          <a:solidFill>
            <a:srgbClr val="C0C0C0"/>
          </a:solid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360000" rIns="324000" bIns="71437" anchor="t"/>
          <a:lstStyle>
            <a:lvl1pPr>
              <a:lnSpc>
                <a:spcPct val="80000"/>
              </a:lnSpc>
              <a:defRPr sz="4000" b="1">
                <a:solidFill>
                  <a:srgbClr val="FFFFFF"/>
                </a:solidFill>
                <a:latin typeface="Helvetica"/>
                <a:ea typeface="Helvetica"/>
                <a:cs typeface="Helvetica"/>
                <a:sym typeface="Helvetica"/>
              </a:defRPr>
            </a:lvl1pPr>
          </a:lstStyle>
          <a:p>
            <a:pPr algn="r"/>
            <a:r>
              <a:rPr sz="2600" dirty="0"/>
              <a:t>Code goes </a:t>
            </a:r>
            <a:br>
              <a:rPr lang="en-US" sz="2600" dirty="0"/>
            </a:br>
            <a:r>
              <a:rPr sz="2600" dirty="0"/>
              <a:t>in a chunk</a:t>
            </a:r>
            <a:r>
              <a:rPr lang="en-US" sz="2600" dirty="0"/>
              <a:t> </a:t>
            </a:r>
          </a:p>
          <a:p>
            <a:pPr algn="r"/>
            <a:r>
              <a:rPr lang="en-US" sz="2600" dirty="0">
                <a:solidFill>
                  <a:schemeClr val="accent5"/>
                </a:solidFill>
              </a:rPr>
              <a:t>(```{r} to ```)</a:t>
            </a:r>
            <a:endParaRPr sz="2600" dirty="0">
              <a:solidFill>
                <a:schemeClr val="accent5"/>
              </a:solidFill>
            </a:endParaRPr>
          </a:p>
        </p:txBody>
      </p:sp>
      <p:sp>
        <p:nvSpPr>
          <p:cNvPr id="632" name="Shape 632"/>
          <p:cNvSpPr/>
          <p:nvPr/>
        </p:nvSpPr>
        <p:spPr>
          <a:xfrm>
            <a:off x="15166746" y="7678142"/>
            <a:ext cx="3483197" cy="1388044"/>
          </a:xfrm>
          <a:custGeom>
            <a:avLst/>
            <a:gdLst/>
            <a:ahLst/>
            <a:cxnLst>
              <a:cxn ang="0">
                <a:pos x="wd2" y="hd2"/>
              </a:cxn>
              <a:cxn ang="5400000">
                <a:pos x="wd2" y="hd2"/>
              </a:cxn>
              <a:cxn ang="10800000">
                <a:pos x="wd2" y="hd2"/>
              </a:cxn>
              <a:cxn ang="16200000">
                <a:pos x="wd2" y="hd2"/>
              </a:cxn>
            </a:cxnLst>
            <a:rect l="0" t="0" r="r" b="b"/>
            <a:pathLst>
              <a:path w="21600" h="21600" extrusionOk="0">
                <a:moveTo>
                  <a:pt x="3563" y="0"/>
                </a:moveTo>
                <a:cubicBezTo>
                  <a:pt x="3068" y="0"/>
                  <a:pt x="2668" y="882"/>
                  <a:pt x="2668" y="1971"/>
                </a:cubicBezTo>
                <a:lnTo>
                  <a:pt x="2668" y="4520"/>
                </a:lnTo>
                <a:lnTo>
                  <a:pt x="0" y="6159"/>
                </a:lnTo>
                <a:lnTo>
                  <a:pt x="2668" y="7798"/>
                </a:lnTo>
                <a:lnTo>
                  <a:pt x="2668" y="19629"/>
                </a:lnTo>
                <a:cubicBezTo>
                  <a:pt x="2668" y="20718"/>
                  <a:pt x="3068" y="21600"/>
                  <a:pt x="3563" y="21600"/>
                </a:cubicBezTo>
                <a:lnTo>
                  <a:pt x="20705" y="21600"/>
                </a:lnTo>
                <a:cubicBezTo>
                  <a:pt x="21200" y="21600"/>
                  <a:pt x="21600" y="20718"/>
                  <a:pt x="21600" y="19629"/>
                </a:cubicBezTo>
                <a:lnTo>
                  <a:pt x="21600" y="1971"/>
                </a:lnTo>
                <a:cubicBezTo>
                  <a:pt x="21600" y="882"/>
                  <a:pt x="21200" y="0"/>
                  <a:pt x="20705" y="0"/>
                </a:cubicBezTo>
                <a:lnTo>
                  <a:pt x="3563" y="0"/>
                </a:lnTo>
                <a:close/>
              </a:path>
            </a:pathLst>
          </a:custGeom>
          <a:solidFill>
            <a:srgbClr val="919191"/>
          </a:solid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sz="4000" b="1">
                <a:solidFill>
                  <a:srgbClr val="FFFFFF"/>
                </a:solidFill>
                <a:latin typeface="Helvetica"/>
                <a:ea typeface="Helvetica"/>
                <a:cs typeface="Helvetica"/>
                <a:sym typeface="Helvetica"/>
              </a:defRPr>
            </a:lvl1pPr>
          </a:lstStyle>
          <a:p>
            <a:pPr algn="r"/>
            <a:r>
              <a:rPr sz="2600" dirty="0"/>
              <a:t>Click to run code </a:t>
            </a:r>
            <a:br>
              <a:rPr lang="en-US" sz="2600" dirty="0"/>
            </a:br>
            <a:r>
              <a:rPr sz="2600" dirty="0"/>
              <a:t>in chunk</a:t>
            </a:r>
          </a:p>
        </p:txBody>
      </p:sp>
      <p:grpSp>
        <p:nvGrpSpPr>
          <p:cNvPr id="635" name="Group 635"/>
          <p:cNvGrpSpPr/>
          <p:nvPr/>
        </p:nvGrpSpPr>
        <p:grpSpPr>
          <a:xfrm>
            <a:off x="4914303" y="4404779"/>
            <a:ext cx="2386759" cy="8098451"/>
            <a:chOff x="0" y="0"/>
            <a:chExt cx="2386757" cy="8098449"/>
          </a:xfrm>
        </p:grpSpPr>
        <p:sp>
          <p:nvSpPr>
            <p:cNvPr id="633" name="Shape 633"/>
            <p:cNvSpPr/>
            <p:nvPr/>
          </p:nvSpPr>
          <p:spPr>
            <a:xfrm>
              <a:off x="9752" y="0"/>
              <a:ext cx="2377006" cy="8098450"/>
            </a:xfrm>
            <a:custGeom>
              <a:avLst/>
              <a:gdLst/>
              <a:ahLst/>
              <a:cxnLst>
                <a:cxn ang="0">
                  <a:pos x="wd2" y="hd2"/>
                </a:cxn>
                <a:cxn ang="5400000">
                  <a:pos x="wd2" y="hd2"/>
                </a:cxn>
                <a:cxn ang="10800000">
                  <a:pos x="wd2" y="hd2"/>
                </a:cxn>
                <a:cxn ang="16200000">
                  <a:pos x="wd2" y="hd2"/>
                </a:cxn>
              </a:cxnLst>
              <a:rect l="0" t="0" r="r" b="b"/>
              <a:pathLst>
                <a:path w="21600" h="21600" extrusionOk="0">
                  <a:moveTo>
                    <a:pt x="38" y="4775"/>
                  </a:moveTo>
                  <a:lnTo>
                    <a:pt x="21600" y="0"/>
                  </a:lnTo>
                  <a:lnTo>
                    <a:pt x="21473" y="21600"/>
                  </a:lnTo>
                  <a:lnTo>
                    <a:pt x="0" y="17779"/>
                  </a:lnTo>
                  <a:lnTo>
                    <a:pt x="38" y="4775"/>
                  </a:lnTo>
                  <a:close/>
                </a:path>
              </a:pathLst>
            </a:custGeom>
            <a:solidFill>
              <a:srgbClr val="000000">
                <a:alpha val="33169"/>
              </a:srgbClr>
            </a:solidFill>
            <a:ln w="25400" cap="flat">
              <a:noFill/>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634" name="Shape 634"/>
            <p:cNvSpPr/>
            <p:nvPr/>
          </p:nvSpPr>
          <p:spPr>
            <a:xfrm>
              <a:off x="0" y="1771118"/>
              <a:ext cx="2377602" cy="4902201"/>
            </a:xfrm>
            <a:prstGeom prst="rect">
              <a:avLst/>
            </a:prstGeom>
            <a:solidFill>
              <a:srgbClr val="000000">
                <a:alpha val="1393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636" name="Shape 636"/>
          <p:cNvSpPr/>
          <p:nvPr/>
        </p:nvSpPr>
        <p:spPr>
          <a:xfrm>
            <a:off x="14711140" y="9802489"/>
            <a:ext cx="3938803" cy="1105668"/>
          </a:xfrm>
          <a:custGeom>
            <a:avLst/>
            <a:gdLst/>
            <a:ahLst/>
            <a:cxnLst>
              <a:cxn ang="0">
                <a:pos x="wd2" y="hd2"/>
              </a:cxn>
              <a:cxn ang="5400000">
                <a:pos x="wd2" y="hd2"/>
              </a:cxn>
              <a:cxn ang="10800000">
                <a:pos x="wd2" y="hd2"/>
              </a:cxn>
              <a:cxn ang="16200000">
                <a:pos x="wd2" y="hd2"/>
              </a:cxn>
            </a:cxnLst>
            <a:rect l="0" t="0" r="r" b="b"/>
            <a:pathLst>
              <a:path w="21600" h="21600" extrusionOk="0">
                <a:moveTo>
                  <a:pt x="4611" y="0"/>
                </a:moveTo>
                <a:cubicBezTo>
                  <a:pt x="4445" y="0"/>
                  <a:pt x="4292" y="115"/>
                  <a:pt x="4162" y="307"/>
                </a:cubicBezTo>
                <a:lnTo>
                  <a:pt x="0" y="1356"/>
                </a:lnTo>
                <a:lnTo>
                  <a:pt x="3768" y="3340"/>
                </a:lnTo>
                <a:lnTo>
                  <a:pt x="3768" y="19629"/>
                </a:lnTo>
                <a:cubicBezTo>
                  <a:pt x="3768" y="20718"/>
                  <a:pt x="4145" y="21600"/>
                  <a:pt x="4611" y="21600"/>
                </a:cubicBezTo>
                <a:lnTo>
                  <a:pt x="20757" y="21600"/>
                </a:lnTo>
                <a:cubicBezTo>
                  <a:pt x="21223" y="21600"/>
                  <a:pt x="21600" y="20718"/>
                  <a:pt x="21600" y="19629"/>
                </a:cubicBezTo>
                <a:lnTo>
                  <a:pt x="21600" y="1971"/>
                </a:lnTo>
                <a:cubicBezTo>
                  <a:pt x="21600" y="882"/>
                  <a:pt x="21223" y="0"/>
                  <a:pt x="20757" y="0"/>
                </a:cubicBezTo>
                <a:lnTo>
                  <a:pt x="4611" y="0"/>
                </a:lnTo>
                <a:close/>
              </a:path>
            </a:pathLst>
          </a:custGeom>
          <a:solidFill>
            <a:srgbClr val="53585F"/>
          </a:solid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sz="4000" b="1">
                <a:solidFill>
                  <a:srgbClr val="FFFFFF"/>
                </a:solidFill>
                <a:latin typeface="Helvetica"/>
                <a:ea typeface="Helvetica"/>
                <a:cs typeface="Helvetica"/>
                <a:sym typeface="Helvetica"/>
              </a:defRPr>
            </a:lvl1pPr>
          </a:lstStyle>
          <a:p>
            <a:pPr algn="r"/>
            <a:r>
              <a:rPr sz="2600" dirty="0"/>
              <a:t>Code result</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A3C586"/>
            </a:gs>
            <a:gs pos="74003">
              <a:srgbClr val="8EB16F"/>
            </a:gs>
            <a:gs pos="100000">
              <a:srgbClr val="789D57"/>
            </a:gs>
          </a:gsLst>
          <a:path path="circle">
            <a:fillToRect l="50000" t="50000" r="50000" b="50000"/>
          </a:path>
        </a:gradFill>
        <a:effectLst/>
      </p:bgPr>
    </p:bg>
    <p:spTree>
      <p:nvGrpSpPr>
        <p:cNvPr id="1" name=""/>
        <p:cNvGrpSpPr/>
        <p:nvPr/>
      </p:nvGrpSpPr>
      <p:grpSpPr>
        <a:xfrm>
          <a:off x="0" y="0"/>
          <a:ext cx="0" cy="0"/>
          <a:chOff x="0" y="0"/>
          <a:chExt cx="0" cy="0"/>
        </a:xfrm>
      </p:grpSpPr>
      <p:sp>
        <p:nvSpPr>
          <p:cNvPr id="638" name="Shape 638"/>
          <p:cNvSpPr txBox="1"/>
          <p:nvPr/>
        </p:nvSpPr>
        <p:spPr>
          <a:xfrm>
            <a:off x="2628899" y="5111750"/>
            <a:ext cx="18716626" cy="314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0000">
                <a:solidFill>
                  <a:srgbClr val="F0F0F0"/>
                </a:solidFill>
                <a:latin typeface="Helvetica"/>
                <a:ea typeface="Helvetica"/>
                <a:cs typeface="Helvetica"/>
                <a:sym typeface="Helvetica"/>
              </a:defRPr>
            </a:lvl1pPr>
          </a:lstStyle>
          <a:p>
            <a:r>
              <a:t>R Packages</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2" name="Shape 64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
        <p:nvSpPr>
          <p:cNvPr id="643" name="Shape 643"/>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rPr dirty="0"/>
              <a:t>Your Turn</a:t>
            </a:r>
          </a:p>
        </p:txBody>
      </p:sp>
      <p:sp>
        <p:nvSpPr>
          <p:cNvPr id="644" name="Shape 644"/>
          <p:cNvSpPr txBox="1">
            <a:spLocks noGrp="1"/>
          </p:cNvSpPr>
          <p:nvPr>
            <p:ph type="body" idx="4294967295"/>
          </p:nvPr>
        </p:nvSpPr>
        <p:spPr>
          <a:xfrm>
            <a:off x="1445226" y="3482790"/>
            <a:ext cx="21493548" cy="6750420"/>
          </a:xfrm>
          <a:prstGeom prst="rect">
            <a:avLst/>
          </a:prstGeom>
        </p:spPr>
        <p:txBody>
          <a:bodyPr lIns="71437" tIns="71437" rIns="71437" bIns="71437"/>
          <a:lstStyle>
            <a:lvl1pPr marL="0" indent="0" defTabSz="584200">
              <a:spcBef>
                <a:spcPts val="2400"/>
              </a:spcBef>
              <a:buSzTx/>
              <a:buNone/>
              <a:defRPr sz="6700">
                <a:solidFill>
                  <a:srgbClr val="005493"/>
                </a:solidFill>
              </a:defRPr>
            </a:lvl1pPr>
          </a:lstStyle>
          <a:p>
            <a:r>
              <a:rPr dirty="0"/>
              <a:t>(If you know) explain to your group what an R package is</a:t>
            </a:r>
            <a:r>
              <a:rPr lang="en-US" dirty="0"/>
              <a:t> and share an example of a package</a:t>
            </a:r>
            <a:r>
              <a:rPr dirty="0"/>
              <a:t>.</a:t>
            </a:r>
          </a:p>
        </p:txBody>
      </p:sp>
      <p:sp>
        <p:nvSpPr>
          <p:cNvPr id="6" name="Rectangle 5">
            <a:extLst>
              <a:ext uri="{FF2B5EF4-FFF2-40B4-BE49-F238E27FC236}">
                <a16:creationId xmlns:a16="http://schemas.microsoft.com/office/drawing/2014/main" id="{1BE9599A-C67B-44F4-94EF-08AB8624EB30}"/>
              </a:ext>
            </a:extLst>
          </p:cNvPr>
          <p:cNvSpPr/>
          <p:nvPr/>
        </p:nvSpPr>
        <p:spPr>
          <a:xfrm>
            <a:off x="19259234" y="11496548"/>
            <a:ext cx="4544635" cy="1375376"/>
          </a:xfrm>
          <a:prstGeom prst="rect">
            <a:avLst/>
          </a:prstGeom>
          <a:solidFill>
            <a:schemeClr val="accent3"/>
          </a:solidFill>
          <a:ln w="25400" cap="flat">
            <a:no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8000" b="1"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rPr>
              <a:t>01:00</a:t>
            </a:r>
            <a:endParaRPr kumimoji="0" lang="en-GB" sz="8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Shape 117"/>
          <p:cNvSpPr txBox="1">
            <a:spLocks noGrp="1"/>
          </p:cNvSpPr>
          <p:nvPr>
            <p:ph type="sldNum" sz="quarter" idx="2"/>
          </p:nvPr>
        </p:nvSpPr>
        <p:spPr>
          <a:xfrm>
            <a:off x="11902318" y="12663871"/>
            <a:ext cx="579364" cy="10572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grpSp>
        <p:nvGrpSpPr>
          <p:cNvPr id="123" name="Group 123"/>
          <p:cNvGrpSpPr/>
          <p:nvPr/>
        </p:nvGrpSpPr>
        <p:grpSpPr>
          <a:xfrm>
            <a:off x="5860851" y="1826434"/>
            <a:ext cx="12662298" cy="8376049"/>
            <a:chOff x="0" y="0"/>
            <a:chExt cx="12662296" cy="8376047"/>
          </a:xfrm>
        </p:grpSpPr>
        <p:sp>
          <p:nvSpPr>
            <p:cNvPr id="118" name="Shape 118"/>
            <p:cNvSpPr/>
            <p:nvPr/>
          </p:nvSpPr>
          <p:spPr>
            <a:xfrm>
              <a:off x="0" y="89636"/>
              <a:ext cx="12662297" cy="8286412"/>
            </a:xfrm>
            <a:prstGeom prst="roundRect">
              <a:avLst>
                <a:gd name="adj" fmla="val 9043"/>
              </a:avLst>
            </a:prstGeom>
            <a:solidFill>
              <a:srgbClr val="78AAD6"/>
            </a:solidFill>
            <a:ln w="25400" cap="flat">
              <a:noFill/>
              <a:miter lim="400000"/>
            </a:ln>
            <a:effectLst>
              <a:outerShdw blurRad="177800" dist="101600" dir="2700000" rotWithShape="0">
                <a:srgbClr val="000000">
                  <a:alpha val="75000"/>
                </a:srgbClr>
              </a:outerShdw>
            </a:effectLst>
          </p:spPr>
          <p:txBody>
            <a:bodyPr wrap="square" lIns="71437" tIns="71437" rIns="71437" bIns="71437" numCol="1" anchor="ctr">
              <a:noAutofit/>
            </a:bodyPr>
            <a:lstStyle/>
            <a:p>
              <a:pPr>
                <a:defRPr sz="4200">
                  <a:solidFill>
                    <a:srgbClr val="FFFFFF"/>
                  </a:solidFill>
                  <a:effectLst>
                    <a:outerShdw blurRad="38100" dist="12700" dir="5400000" rotWithShape="0">
                      <a:srgbClr val="000000">
                        <a:alpha val="50000"/>
                      </a:srgbClr>
                    </a:outerShdw>
                  </a:effectLst>
                </a:defRPr>
              </a:pPr>
              <a:endParaRPr/>
            </a:p>
          </p:txBody>
        </p:sp>
        <p:sp>
          <p:nvSpPr>
            <p:cNvPr id="119" name="Shape 119"/>
            <p:cNvSpPr/>
            <p:nvPr/>
          </p:nvSpPr>
          <p:spPr>
            <a:xfrm>
              <a:off x="0" y="2258563"/>
              <a:ext cx="12662297" cy="5366704"/>
            </a:xfrm>
            <a:prstGeom prst="rect">
              <a:avLst/>
            </a:prstGeom>
            <a:solidFill>
              <a:srgbClr val="FFFFFF"/>
            </a:solidFill>
            <a:ln w="12700" cap="flat">
              <a:noFill/>
              <a:miter lim="400000"/>
            </a:ln>
            <a:effectLst/>
          </p:spPr>
          <p:txBody>
            <a:bodyPr wrap="square" lIns="71437" tIns="71437" rIns="71437" bIns="71437" numCol="1" anchor="ctr">
              <a:noAutofit/>
            </a:bodyPr>
            <a:lstStyle/>
            <a:p>
              <a:pPr>
                <a:defRPr sz="4200">
                  <a:solidFill>
                    <a:srgbClr val="FFFFFF"/>
                  </a:solidFill>
                  <a:effectLst>
                    <a:outerShdw blurRad="38100" dist="12700" dir="5400000" rotWithShape="0">
                      <a:srgbClr val="000000">
                        <a:alpha val="50000"/>
                      </a:srgbClr>
                    </a:outerShdw>
                  </a:effectLst>
                </a:defRPr>
              </a:pPr>
              <a:endParaRPr/>
            </a:p>
          </p:txBody>
        </p:sp>
        <p:sp>
          <p:nvSpPr>
            <p:cNvPr id="120" name="Shape 120"/>
            <p:cNvSpPr txBox="1"/>
            <p:nvPr/>
          </p:nvSpPr>
          <p:spPr>
            <a:xfrm>
              <a:off x="1495154" y="2873320"/>
              <a:ext cx="9655996" cy="408344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a:defRPr sz="20200" b="1">
                  <a:latin typeface="Marker Felt"/>
                  <a:ea typeface="Marker Felt"/>
                  <a:cs typeface="Marker Felt"/>
                  <a:sym typeface="Marker Felt"/>
                </a:defRPr>
              </a:lvl1pPr>
            </a:lstStyle>
            <a:p>
              <a:r>
                <a:rPr lang="en-US" dirty="0"/>
                <a:t>Lukas</a:t>
              </a:r>
              <a:endParaRPr dirty="0"/>
            </a:p>
          </p:txBody>
        </p:sp>
        <p:sp>
          <p:nvSpPr>
            <p:cNvPr id="121" name="Shape 121"/>
            <p:cNvSpPr txBox="1"/>
            <p:nvPr/>
          </p:nvSpPr>
          <p:spPr>
            <a:xfrm>
              <a:off x="3839402" y="0"/>
              <a:ext cx="4961188" cy="167321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algn="l">
                <a:defRPr sz="9000" b="1" spc="900">
                  <a:solidFill>
                    <a:srgbClr val="FFFFFF"/>
                  </a:solidFill>
                  <a:latin typeface="+mn-lt"/>
                  <a:ea typeface="+mn-ea"/>
                  <a:cs typeface="+mn-cs"/>
                  <a:sym typeface="Helvetica Neue"/>
                </a:defRPr>
              </a:lvl1pPr>
            </a:lstStyle>
            <a:p>
              <a:r>
                <a:t>HELLO</a:t>
              </a:r>
            </a:p>
          </p:txBody>
        </p:sp>
        <p:sp>
          <p:nvSpPr>
            <p:cNvPr id="122" name="Shape 122"/>
            <p:cNvSpPr txBox="1"/>
            <p:nvPr/>
          </p:nvSpPr>
          <p:spPr>
            <a:xfrm>
              <a:off x="4393863" y="1294751"/>
              <a:ext cx="3844526" cy="99596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algn="l">
                <a:defRPr sz="5000">
                  <a:solidFill>
                    <a:srgbClr val="FFFFFF"/>
                  </a:solidFill>
                  <a:latin typeface="+mn-lt"/>
                  <a:ea typeface="+mn-ea"/>
                  <a:cs typeface="+mn-cs"/>
                  <a:sym typeface="Helvetica Neue"/>
                </a:defRPr>
              </a:lvl1pPr>
            </a:lstStyle>
            <a:p>
              <a:r>
                <a:t>my name is</a:t>
              </a:r>
            </a:p>
          </p:txBody>
        </p:sp>
      </p:gr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84000" cy="13716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75" name="Rectangle 74">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984"/>
            <a:ext cx="24383996" cy="3151910"/>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6257714" y="70"/>
            <a:ext cx="8126286" cy="3152824"/>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615556" y="-10615554"/>
            <a:ext cx="3152892" cy="24384002"/>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ectangle 80">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868" y="1972"/>
            <a:ext cx="8606844" cy="3150922"/>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5EA892-41F2-409F-BA4B-678530775C98}"/>
              </a:ext>
            </a:extLst>
          </p:cNvPr>
          <p:cNvSpPr>
            <a:spLocks noGrp="1"/>
          </p:cNvSpPr>
          <p:nvPr>
            <p:ph type="title"/>
          </p:nvPr>
        </p:nvSpPr>
        <p:spPr>
          <a:xfrm>
            <a:off x="4714128" y="1270068"/>
            <a:ext cx="14182600" cy="1797162"/>
          </a:xfrm>
        </p:spPr>
        <p:txBody>
          <a:bodyPr vert="horz" lIns="91440" tIns="45720" rIns="91440" bIns="45720" rtlCol="0" anchor="ctr">
            <a:normAutofit/>
          </a:bodyPr>
          <a:lstStyle/>
          <a:p>
            <a:pPr algn="l" defTabSz="914400" rtl="0">
              <a:lnSpc>
                <a:spcPct val="90000"/>
              </a:lnSpc>
              <a:spcBef>
                <a:spcPct val="0"/>
              </a:spcBef>
            </a:pPr>
            <a:r>
              <a:rPr lang="en-US" sz="8000" kern="1200" dirty="0">
                <a:solidFill>
                  <a:srgbClr val="FFFFFF"/>
                </a:solidFill>
                <a:latin typeface="+mj-lt"/>
                <a:ea typeface="+mj-ea"/>
                <a:cs typeface="+mj-cs"/>
              </a:rPr>
              <a:t>Base R       and       packages</a:t>
            </a:r>
          </a:p>
        </p:txBody>
      </p:sp>
      <p:pic>
        <p:nvPicPr>
          <p:cNvPr id="1026" name="Picture 2" descr="iPhone 7">
            <a:extLst>
              <a:ext uri="{FF2B5EF4-FFF2-40B4-BE49-F238E27FC236}">
                <a16:creationId xmlns:a16="http://schemas.microsoft.com/office/drawing/2014/main" id="{3DDD522B-1DA2-4BE7-810A-B8B0A4C8118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53231" y="5562300"/>
            <a:ext cx="7995274" cy="799527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Phone showing App Store.">
            <a:extLst>
              <a:ext uri="{FF2B5EF4-FFF2-40B4-BE49-F238E27FC236}">
                <a16:creationId xmlns:a16="http://schemas.microsoft.com/office/drawing/2014/main" id="{3F20903C-C954-4B8B-8B9B-3193F5A513E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2380097" y="4929701"/>
            <a:ext cx="7995274" cy="9433952"/>
          </a:xfrm>
          <a:prstGeom prst="rect">
            <a:avLst/>
          </a:prstGeom>
          <a:noFill/>
          <a:extLst>
            <a:ext uri="{909E8E84-426E-40DD-AFC4-6F175D3DCCD1}">
              <a14:hiddenFill xmlns:a14="http://schemas.microsoft.com/office/drawing/2010/main">
                <a:solidFill>
                  <a:srgbClr val="FFFFFF"/>
                </a:solidFill>
              </a14:hiddenFill>
            </a:ext>
          </a:extLst>
        </p:spPr>
      </p:pic>
      <p:sp>
        <p:nvSpPr>
          <p:cNvPr id="11" name="Title 1">
            <a:extLst>
              <a:ext uri="{FF2B5EF4-FFF2-40B4-BE49-F238E27FC236}">
                <a16:creationId xmlns:a16="http://schemas.microsoft.com/office/drawing/2014/main" id="{8D33EE66-E30B-49AF-A69E-C9A1D8009315}"/>
              </a:ext>
            </a:extLst>
          </p:cNvPr>
          <p:cNvSpPr txBox="1">
            <a:spLocks/>
          </p:cNvSpPr>
          <p:nvPr/>
        </p:nvSpPr>
        <p:spPr>
          <a:xfrm>
            <a:off x="4180728" y="3717128"/>
            <a:ext cx="7823177" cy="17971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91440" tIns="45720" rIns="91440" bIns="45720" rtlCol="0" anchor="ctr">
            <a:normAutofit fontScale="70000" lnSpcReduction="20000"/>
          </a:bodyPr>
          <a:lstStyle>
            <a:lvl1pPr marL="0" marR="0" indent="0" algn="ctr" defTabSz="584200" latinLnBrk="0">
              <a:lnSpc>
                <a:spcPct val="100000"/>
              </a:lnSpc>
              <a:spcBef>
                <a:spcPts val="0"/>
              </a:spcBef>
              <a:spcAft>
                <a:spcPts val="0"/>
              </a:spcAft>
              <a:buClrTx/>
              <a:buSzTx/>
              <a:buFontTx/>
              <a:buNone/>
              <a:tabLst/>
              <a:defRPr sz="11800" b="0" i="0" u="none" strike="noStrike" cap="none" spc="0" baseline="0">
                <a:solidFill>
                  <a:srgbClr val="000000"/>
                </a:solidFill>
                <a:uFillTx/>
                <a:latin typeface="+mn-lt"/>
                <a:ea typeface="+mn-ea"/>
                <a:cs typeface="+mn-cs"/>
                <a:sym typeface="Helvetica Neue"/>
              </a:defRPr>
            </a:lvl1pPr>
            <a:lvl2pPr marL="0" marR="0" indent="2286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2pPr>
            <a:lvl3pPr marL="0" marR="0" indent="4572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3pPr>
            <a:lvl4pPr marL="0" marR="0" indent="6858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4pPr>
            <a:lvl5pPr marL="0" marR="0" indent="9144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5pPr>
            <a:lvl6pPr marL="0" marR="0" indent="11430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6pPr>
            <a:lvl7pPr marL="0" marR="0" indent="13716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7pPr>
            <a:lvl8pPr marL="0" marR="0" indent="16002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8pPr>
            <a:lvl9pPr marL="0" marR="0" indent="18288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9pPr>
          </a:lstStyle>
          <a:p>
            <a:pPr algn="l" defTabSz="914400" rtl="0" hangingPunct="1">
              <a:lnSpc>
                <a:spcPct val="90000"/>
              </a:lnSpc>
              <a:spcBef>
                <a:spcPct val="0"/>
              </a:spcBef>
            </a:pPr>
            <a:r>
              <a:rPr lang="en-US" sz="8000" kern="1200" dirty="0">
                <a:solidFill>
                  <a:schemeClr val="accent6"/>
                </a:solidFill>
                <a:latin typeface="+mj-lt"/>
                <a:ea typeface="+mj-ea"/>
                <a:cs typeface="+mj-cs"/>
              </a:rPr>
              <a:t>“Operating system” and core functionalities</a:t>
            </a:r>
          </a:p>
        </p:txBody>
      </p:sp>
      <p:sp>
        <p:nvSpPr>
          <p:cNvPr id="12" name="Title 1">
            <a:extLst>
              <a:ext uri="{FF2B5EF4-FFF2-40B4-BE49-F238E27FC236}">
                <a16:creationId xmlns:a16="http://schemas.microsoft.com/office/drawing/2014/main" id="{709A78C0-05CD-441A-9687-F071128A9CAF}"/>
              </a:ext>
            </a:extLst>
          </p:cNvPr>
          <p:cNvSpPr txBox="1">
            <a:spLocks/>
          </p:cNvSpPr>
          <p:nvPr/>
        </p:nvSpPr>
        <p:spPr>
          <a:xfrm>
            <a:off x="13719970" y="3717128"/>
            <a:ext cx="7823177" cy="17971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91440" tIns="45720" rIns="91440" bIns="45720" rtlCol="0" anchor="ctr">
            <a:normAutofit fontScale="70000" lnSpcReduction="20000"/>
          </a:bodyPr>
          <a:lstStyle>
            <a:lvl1pPr marL="0" marR="0" indent="0" algn="ctr" defTabSz="584200" latinLnBrk="0">
              <a:lnSpc>
                <a:spcPct val="100000"/>
              </a:lnSpc>
              <a:spcBef>
                <a:spcPts val="0"/>
              </a:spcBef>
              <a:spcAft>
                <a:spcPts val="0"/>
              </a:spcAft>
              <a:buClrTx/>
              <a:buSzTx/>
              <a:buFontTx/>
              <a:buNone/>
              <a:tabLst/>
              <a:defRPr sz="11800" b="0" i="0" u="none" strike="noStrike" cap="none" spc="0" baseline="0">
                <a:solidFill>
                  <a:srgbClr val="000000"/>
                </a:solidFill>
                <a:uFillTx/>
                <a:latin typeface="+mn-lt"/>
                <a:ea typeface="+mn-ea"/>
                <a:cs typeface="+mn-cs"/>
                <a:sym typeface="Helvetica Neue"/>
              </a:defRPr>
            </a:lvl1pPr>
            <a:lvl2pPr marL="0" marR="0" indent="2286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2pPr>
            <a:lvl3pPr marL="0" marR="0" indent="4572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3pPr>
            <a:lvl4pPr marL="0" marR="0" indent="6858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4pPr>
            <a:lvl5pPr marL="0" marR="0" indent="9144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5pPr>
            <a:lvl6pPr marL="0" marR="0" indent="11430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6pPr>
            <a:lvl7pPr marL="0" marR="0" indent="13716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7pPr>
            <a:lvl8pPr marL="0" marR="0" indent="16002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8pPr>
            <a:lvl9pPr marL="0" marR="0" indent="1828800" algn="l" defTabSz="825500" latinLnBrk="0">
              <a:lnSpc>
                <a:spcPct val="100000"/>
              </a:lnSpc>
              <a:spcBef>
                <a:spcPts val="0"/>
              </a:spcBef>
              <a:spcAft>
                <a:spcPts val="0"/>
              </a:spcAft>
              <a:buClrTx/>
              <a:buSzTx/>
              <a:buFontTx/>
              <a:buNone/>
              <a:tabLst/>
              <a:defRPr sz="15000" b="0" i="0" u="none" strike="noStrike" cap="all" spc="0" baseline="0">
                <a:solidFill>
                  <a:srgbClr val="447FB5"/>
                </a:solidFill>
                <a:uFillTx/>
                <a:latin typeface="Helvetica"/>
                <a:ea typeface="Helvetica"/>
                <a:cs typeface="Helvetica"/>
                <a:sym typeface="Helvetica"/>
              </a:defRPr>
            </a:lvl9pPr>
          </a:lstStyle>
          <a:p>
            <a:pPr algn="l" defTabSz="914400" rtl="0" hangingPunct="1">
              <a:lnSpc>
                <a:spcPct val="90000"/>
              </a:lnSpc>
              <a:spcBef>
                <a:spcPct val="0"/>
              </a:spcBef>
            </a:pPr>
            <a:r>
              <a:rPr lang="en-US" sz="8000" kern="1200" dirty="0">
                <a:solidFill>
                  <a:schemeClr val="accent6"/>
                </a:solidFill>
                <a:latin typeface="+mj-lt"/>
                <a:ea typeface="+mj-ea"/>
                <a:cs typeface="+mj-cs"/>
              </a:rPr>
              <a:t>Extended functionality and alternatives</a:t>
            </a:r>
          </a:p>
        </p:txBody>
      </p:sp>
    </p:spTree>
    <p:extLst>
      <p:ext uri="{BB962C8B-B14F-4D97-AF65-F5344CB8AC3E}">
        <p14:creationId xmlns:p14="http://schemas.microsoft.com/office/powerpoint/2010/main" val="2617231343"/>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 name="Shape 911"/>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31</a:t>
            </a:fld>
            <a:endParaRPr/>
          </a:p>
        </p:txBody>
      </p:sp>
      <p:pic>
        <p:nvPicPr>
          <p:cNvPr id="912" name="Screen Shot 2017-09-21 at 9.45.23 AM.png"/>
          <p:cNvPicPr>
            <a:picLocks noChangeAspect="1"/>
          </p:cNvPicPr>
          <p:nvPr/>
        </p:nvPicPr>
        <p:blipFill>
          <a:blip r:embed="rId3"/>
          <a:stretch>
            <a:fillRect/>
          </a:stretch>
        </p:blipFill>
        <p:spPr>
          <a:xfrm>
            <a:off x="363395" y="764494"/>
            <a:ext cx="23657210" cy="22301440"/>
          </a:xfrm>
          <a:prstGeom prst="rect">
            <a:avLst/>
          </a:prstGeom>
          <a:ln w="12700">
            <a:miter lim="400000"/>
          </a:ln>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6" name="Shape 916"/>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32</a:t>
            </a:fld>
            <a:endParaRPr/>
          </a:p>
        </p:txBody>
      </p:sp>
      <p:pic>
        <p:nvPicPr>
          <p:cNvPr id="917" name="pasted-image.tiff"/>
          <p:cNvPicPr>
            <a:picLocks noChangeAspect="1"/>
          </p:cNvPicPr>
          <p:nvPr/>
        </p:nvPicPr>
        <p:blipFill>
          <a:blip r:embed="rId3"/>
          <a:stretch>
            <a:fillRect/>
          </a:stretch>
        </p:blipFill>
        <p:spPr>
          <a:xfrm>
            <a:off x="456087" y="522328"/>
            <a:ext cx="23471826" cy="12362067"/>
          </a:xfrm>
          <a:prstGeom prst="rect">
            <a:avLst/>
          </a:prstGeom>
          <a:ln w="12700">
            <a:miter lim="400000"/>
          </a:ln>
        </p:spPr>
      </p:pic>
      <p:sp>
        <p:nvSpPr>
          <p:cNvPr id="918" name="Shape 918"/>
          <p:cNvSpPr txBox="1"/>
          <p:nvPr/>
        </p:nvSpPr>
        <p:spPr>
          <a:xfrm>
            <a:off x="16653984" y="1417018"/>
            <a:ext cx="4414287" cy="32124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a:lnSpc>
                <a:spcPct val="70000"/>
              </a:lnSpc>
              <a:defRPr>
                <a:latin typeface="Helvetica"/>
                <a:ea typeface="Helvetica"/>
                <a:cs typeface="Helvetica"/>
                <a:sym typeface="Helvetica"/>
              </a:defRPr>
            </a:pPr>
            <a:r>
              <a:rPr sz="10900" b="1" dirty="0"/>
              <a:t>14108</a:t>
            </a:r>
            <a:r>
              <a:rPr dirty="0"/>
              <a:t> </a:t>
            </a:r>
          </a:p>
          <a:p>
            <a:pPr>
              <a:lnSpc>
                <a:spcPct val="80000"/>
              </a:lnSpc>
              <a:defRPr sz="7100">
                <a:latin typeface="Helvetica"/>
                <a:ea typeface="Helvetica"/>
                <a:cs typeface="Helvetica"/>
                <a:sym typeface="Helvetica"/>
              </a:defRPr>
            </a:pPr>
            <a:r>
              <a:rPr dirty="0"/>
              <a:t>packages</a:t>
            </a:r>
          </a:p>
          <a:p>
            <a:pPr>
              <a:lnSpc>
                <a:spcPct val="80000"/>
              </a:lnSpc>
              <a:defRPr sz="6800">
                <a:latin typeface="Helvetica"/>
                <a:ea typeface="Helvetica"/>
                <a:cs typeface="Helvetica"/>
                <a:sym typeface="Helvetica"/>
              </a:defRPr>
            </a:pPr>
            <a:r>
              <a:rPr dirty="0"/>
              <a:t>in </a:t>
            </a:r>
            <a:r>
              <a:rPr b="1" dirty="0"/>
              <a:t>5/2019</a:t>
            </a:r>
          </a:p>
        </p:txBody>
      </p:sp>
      <p:sp>
        <p:nvSpPr>
          <p:cNvPr id="919" name="Shape 919"/>
          <p:cNvSpPr txBox="1"/>
          <p:nvPr/>
        </p:nvSpPr>
        <p:spPr>
          <a:xfrm>
            <a:off x="21597565" y="13262585"/>
            <a:ext cx="2434358" cy="320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algn="l" defTabSz="457200">
              <a:lnSpc>
                <a:spcPts val="2800"/>
              </a:lnSpc>
              <a:defRPr sz="1200" u="sng">
                <a:latin typeface="Helvetica"/>
                <a:ea typeface="Helvetica"/>
                <a:cs typeface="Helvetica"/>
                <a:sym typeface="Helvetica"/>
              </a:defRPr>
            </a:pPr>
            <a:r>
              <a:t>Graph by </a:t>
            </a:r>
            <a:r>
              <a:rPr>
                <a:hlinkClick r:id="rId4"/>
              </a:rPr>
              <a:t>https://besteamperu.org</a:t>
            </a:r>
          </a:p>
        </p:txBody>
      </p:sp>
      <p:sp>
        <p:nvSpPr>
          <p:cNvPr id="6" name="Shape 918">
            <a:extLst>
              <a:ext uri="{FF2B5EF4-FFF2-40B4-BE49-F238E27FC236}">
                <a16:creationId xmlns:a16="http://schemas.microsoft.com/office/drawing/2014/main" id="{62E0FBFA-A1CF-45B4-8A53-A1AFE3082AC4}"/>
              </a:ext>
            </a:extLst>
          </p:cNvPr>
          <p:cNvSpPr txBox="1"/>
          <p:nvPr/>
        </p:nvSpPr>
        <p:spPr>
          <a:xfrm>
            <a:off x="19478394" y="8766463"/>
            <a:ext cx="4238340" cy="3029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a:lnSpc>
                <a:spcPct val="70000"/>
              </a:lnSpc>
              <a:defRPr>
                <a:latin typeface="Helvetica"/>
                <a:ea typeface="Helvetica"/>
                <a:cs typeface="Helvetica"/>
                <a:sym typeface="Helvetica"/>
              </a:defRPr>
            </a:pPr>
            <a:r>
              <a:rPr lang="en-US" sz="10900" b="1" dirty="0">
                <a:solidFill>
                  <a:schemeClr val="accent6"/>
                </a:solidFill>
              </a:rPr>
              <a:t>18998</a:t>
            </a:r>
            <a:r>
              <a:rPr dirty="0">
                <a:solidFill>
                  <a:schemeClr val="accent6"/>
                </a:solidFill>
              </a:rPr>
              <a:t> </a:t>
            </a:r>
          </a:p>
          <a:p>
            <a:pPr>
              <a:lnSpc>
                <a:spcPct val="80000"/>
              </a:lnSpc>
              <a:defRPr sz="7100">
                <a:latin typeface="Helvetica"/>
                <a:ea typeface="Helvetica"/>
                <a:cs typeface="Helvetica"/>
                <a:sym typeface="Helvetica"/>
              </a:defRPr>
            </a:pPr>
            <a:r>
              <a:rPr dirty="0">
                <a:solidFill>
                  <a:schemeClr val="accent6"/>
                </a:solidFill>
              </a:rPr>
              <a:t>packages</a:t>
            </a:r>
          </a:p>
          <a:p>
            <a:pPr>
              <a:lnSpc>
                <a:spcPct val="80000"/>
              </a:lnSpc>
              <a:defRPr sz="6800">
                <a:latin typeface="Helvetica"/>
                <a:ea typeface="Helvetica"/>
                <a:cs typeface="Helvetica"/>
                <a:sym typeface="Helvetica"/>
              </a:defRPr>
            </a:pPr>
            <a:r>
              <a:rPr dirty="0">
                <a:solidFill>
                  <a:schemeClr val="accent6"/>
                </a:solidFill>
              </a:rPr>
              <a:t>in </a:t>
            </a:r>
            <a:r>
              <a:rPr lang="en-US" b="1" dirty="0">
                <a:solidFill>
                  <a:schemeClr val="accent6"/>
                </a:solidFill>
              </a:rPr>
              <a:t>3</a:t>
            </a:r>
            <a:r>
              <a:rPr b="1" dirty="0">
                <a:solidFill>
                  <a:schemeClr val="accent6"/>
                </a:solidFill>
              </a:rPr>
              <a:t>/20</a:t>
            </a:r>
            <a:r>
              <a:rPr lang="en-US" b="1" dirty="0">
                <a:solidFill>
                  <a:schemeClr val="accent6"/>
                </a:solidFill>
              </a:rPr>
              <a:t>22</a:t>
            </a:r>
            <a:endParaRPr b="1" dirty="0">
              <a:solidFill>
                <a:schemeClr val="accent6"/>
              </a:solidFill>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3" name="Shape 953"/>
          <p:cNvSpPr txBox="1">
            <a:spLocks noGrp="1"/>
          </p:cNvSpPr>
          <p:nvPr>
            <p:ph type="sldNum" sz="quarter" idx="2"/>
          </p:nvPr>
        </p:nvSpPr>
        <p:spPr>
          <a:xfrm>
            <a:off x="11961812" y="12663871"/>
            <a:ext cx="460376" cy="4984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400">
                <a:solidFill>
                  <a:srgbClr val="FFFFFF"/>
                </a:solidFill>
                <a:latin typeface="Gill Sans"/>
                <a:ea typeface="Gill Sans"/>
                <a:cs typeface="Gill Sans"/>
                <a:sym typeface="Gill Sans"/>
              </a:defRPr>
            </a:lvl1pPr>
          </a:lstStyle>
          <a:p>
            <a:fld id="{86CB4B4D-7CA3-9044-876B-883B54F8677D}" type="slidenum">
              <a:t>33</a:t>
            </a:fld>
            <a:endParaRPr/>
          </a:p>
        </p:txBody>
      </p:sp>
      <p:sp>
        <p:nvSpPr>
          <p:cNvPr id="954" name="Shape 954"/>
          <p:cNvSpPr txBox="1"/>
          <p:nvPr/>
        </p:nvSpPr>
        <p:spPr>
          <a:xfrm>
            <a:off x="6108827" y="770368"/>
            <a:ext cx="12166346" cy="2396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defTabSz="578358">
              <a:defRPr sz="13266">
                <a:latin typeface="Helvetica"/>
                <a:ea typeface="Helvetica"/>
                <a:cs typeface="Helvetica"/>
                <a:sym typeface="Helvetica"/>
              </a:defRPr>
            </a:lvl1pPr>
          </a:lstStyle>
          <a:p>
            <a:r>
              <a:t>Using packages</a:t>
            </a:r>
          </a:p>
        </p:txBody>
      </p:sp>
      <p:grpSp>
        <p:nvGrpSpPr>
          <p:cNvPr id="959" name="Group 959"/>
          <p:cNvGrpSpPr/>
          <p:nvPr/>
        </p:nvGrpSpPr>
        <p:grpSpPr>
          <a:xfrm>
            <a:off x="1916092" y="4813300"/>
            <a:ext cx="9617983" cy="3817882"/>
            <a:chOff x="0" y="801687"/>
            <a:chExt cx="9617981" cy="3817881"/>
          </a:xfrm>
        </p:grpSpPr>
        <p:sp>
          <p:nvSpPr>
            <p:cNvPr id="955" name="Shape 955"/>
            <p:cNvSpPr/>
            <p:nvPr/>
          </p:nvSpPr>
          <p:spPr>
            <a:xfrm>
              <a:off x="7235" y="1934768"/>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defRPr>
              </a:pPr>
              <a:endParaRPr/>
            </a:p>
          </p:txBody>
        </p:sp>
        <p:sp>
          <p:nvSpPr>
            <p:cNvPr id="956" name="Shape 956"/>
            <p:cNvSpPr txBox="1"/>
            <p:nvPr/>
          </p:nvSpPr>
          <p:spPr>
            <a:xfrm>
              <a:off x="205754" y="2083363"/>
              <a:ext cx="9412228" cy="99511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normAutofit/>
            </a:bodyPr>
            <a:lstStyle>
              <a:lvl1pPr algn="l">
                <a:spcBef>
                  <a:spcPts val="1500"/>
                </a:spcBef>
                <a:defRPr sz="5000">
                  <a:solidFill>
                    <a:schemeClr val="accent1"/>
                  </a:solidFill>
                  <a:latin typeface="Monaco"/>
                  <a:ea typeface="Monaco"/>
                  <a:cs typeface="Monaco"/>
                  <a:sym typeface="Monaco"/>
                </a:defRPr>
              </a:lvl1pPr>
            </a:lstStyle>
            <a:p>
              <a:r>
                <a:t>install.packages("foo")</a:t>
              </a:r>
            </a:p>
          </p:txBody>
        </p:sp>
        <p:sp>
          <p:nvSpPr>
            <p:cNvPr id="957" name="Shape 957"/>
            <p:cNvSpPr txBox="1"/>
            <p:nvPr/>
          </p:nvSpPr>
          <p:spPr>
            <a:xfrm>
              <a:off x="0" y="3148395"/>
              <a:ext cx="9339650" cy="14711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lgn="l">
                <a:defRPr sz="5000">
                  <a:latin typeface="Helvetica"/>
                  <a:ea typeface="Helvetica"/>
                  <a:cs typeface="Helvetica"/>
                  <a:sym typeface="Helvetica"/>
                </a:defRPr>
              </a:lvl1pPr>
            </a:lstStyle>
            <a:p>
              <a:r>
                <a:t>Downloads files to computer</a:t>
              </a:r>
            </a:p>
          </p:txBody>
        </p:sp>
        <p:sp>
          <p:nvSpPr>
            <p:cNvPr id="958" name="Shape 958"/>
            <p:cNvSpPr/>
            <p:nvPr/>
          </p:nvSpPr>
          <p:spPr>
            <a:xfrm>
              <a:off x="4049149" y="801687"/>
              <a:ext cx="124135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a:defRPr sz="9600" b="1">
                  <a:latin typeface="Helvetica"/>
                  <a:ea typeface="Helvetica"/>
                  <a:cs typeface="Helvetica"/>
                  <a:sym typeface="Helvetica"/>
                </a:defRPr>
              </a:lvl1pPr>
            </a:lstStyle>
            <a:p>
              <a:r>
                <a:t>1</a:t>
              </a:r>
            </a:p>
          </p:txBody>
        </p:sp>
      </p:grpSp>
      <p:sp>
        <p:nvSpPr>
          <p:cNvPr id="960" name="Shape 960"/>
          <p:cNvSpPr txBox="1"/>
          <p:nvPr/>
        </p:nvSpPr>
        <p:spPr>
          <a:xfrm>
            <a:off x="1904735" y="8293241"/>
            <a:ext cx="6849996" cy="1120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a:defRPr sz="6400" b="1">
                <a:solidFill>
                  <a:srgbClr val="78AAD6"/>
                </a:solidFill>
                <a:latin typeface="Helvetica"/>
                <a:ea typeface="Helvetica"/>
                <a:cs typeface="Helvetica"/>
                <a:sym typeface="Helvetica"/>
              </a:defRPr>
            </a:lvl1pPr>
          </a:lstStyle>
          <a:p>
            <a:r>
              <a:t>1 x per computer</a:t>
            </a:r>
          </a:p>
        </p:txBody>
      </p:sp>
      <p:sp>
        <p:nvSpPr>
          <p:cNvPr id="961" name="Shape 961"/>
          <p:cNvSpPr txBox="1"/>
          <p:nvPr/>
        </p:nvSpPr>
        <p:spPr>
          <a:xfrm>
            <a:off x="11690424" y="12663871"/>
            <a:ext cx="1003152" cy="10572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spAutoFit/>
          </a:bodyPr>
          <a:lstStyle>
            <a:lvl1pPr>
              <a:defRPr sz="6000">
                <a:solidFill>
                  <a:srgbClr val="A6AAA9"/>
                </a:solidFill>
                <a:latin typeface="Helvetica"/>
                <a:ea typeface="Helvetica"/>
                <a:cs typeface="Helvetica"/>
                <a:sym typeface="Helvetica"/>
              </a:defRPr>
            </a:lvl1pPr>
          </a:lstStyle>
          <a:p>
            <a:fld id="{86CB4B4D-7CA3-9044-876B-883B54F8677D}" type="slidenum">
              <a:t>33</a:t>
            </a:fld>
            <a:endParaRP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5" name="Shape 1005"/>
          <p:cNvSpPr txBox="1">
            <a:spLocks noGrp="1"/>
          </p:cNvSpPr>
          <p:nvPr>
            <p:ph type="sldNum" sz="quarter" idx="2"/>
          </p:nvPr>
        </p:nvSpPr>
        <p:spPr>
          <a:xfrm>
            <a:off x="11961812" y="12663871"/>
            <a:ext cx="460376" cy="4984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400">
                <a:solidFill>
                  <a:srgbClr val="FFFFFF"/>
                </a:solidFill>
                <a:latin typeface="Gill Sans"/>
                <a:ea typeface="Gill Sans"/>
                <a:cs typeface="Gill Sans"/>
                <a:sym typeface="Gill Sans"/>
              </a:defRPr>
            </a:lvl1pPr>
          </a:lstStyle>
          <a:p>
            <a:fld id="{86CB4B4D-7CA3-9044-876B-883B54F8677D}" type="slidenum">
              <a:t>34</a:t>
            </a:fld>
            <a:endParaRPr/>
          </a:p>
        </p:txBody>
      </p:sp>
      <p:sp>
        <p:nvSpPr>
          <p:cNvPr id="1006" name="Shape 1006"/>
          <p:cNvSpPr txBox="1"/>
          <p:nvPr/>
        </p:nvSpPr>
        <p:spPr>
          <a:xfrm>
            <a:off x="6108827" y="770368"/>
            <a:ext cx="12166346" cy="2396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defTabSz="578358">
              <a:defRPr sz="13266">
                <a:latin typeface="Helvetica"/>
                <a:ea typeface="Helvetica"/>
                <a:cs typeface="Helvetica"/>
                <a:sym typeface="Helvetica"/>
              </a:defRPr>
            </a:lvl1pPr>
          </a:lstStyle>
          <a:p>
            <a:r>
              <a:rPr dirty="0"/>
              <a:t>Using packages</a:t>
            </a:r>
          </a:p>
        </p:txBody>
      </p:sp>
      <p:grpSp>
        <p:nvGrpSpPr>
          <p:cNvPr id="1011" name="Group 1011"/>
          <p:cNvGrpSpPr/>
          <p:nvPr/>
        </p:nvGrpSpPr>
        <p:grpSpPr>
          <a:xfrm>
            <a:off x="1916092" y="4813300"/>
            <a:ext cx="9617983" cy="3817882"/>
            <a:chOff x="0" y="801687"/>
            <a:chExt cx="9617981" cy="3817881"/>
          </a:xfrm>
        </p:grpSpPr>
        <p:sp>
          <p:nvSpPr>
            <p:cNvPr id="1007" name="Shape 1007"/>
            <p:cNvSpPr/>
            <p:nvPr/>
          </p:nvSpPr>
          <p:spPr>
            <a:xfrm>
              <a:off x="7235" y="1934768"/>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defRPr>
              </a:pPr>
              <a:endParaRPr/>
            </a:p>
          </p:txBody>
        </p:sp>
        <p:sp>
          <p:nvSpPr>
            <p:cNvPr id="1008" name="Shape 1008"/>
            <p:cNvSpPr txBox="1"/>
            <p:nvPr/>
          </p:nvSpPr>
          <p:spPr>
            <a:xfrm>
              <a:off x="205754" y="2083363"/>
              <a:ext cx="9412228" cy="99511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normAutofit/>
            </a:bodyPr>
            <a:lstStyle>
              <a:lvl1pPr algn="l">
                <a:spcBef>
                  <a:spcPts val="1500"/>
                </a:spcBef>
                <a:defRPr sz="5000">
                  <a:solidFill>
                    <a:schemeClr val="accent1"/>
                  </a:solidFill>
                  <a:latin typeface="Monaco"/>
                  <a:ea typeface="Monaco"/>
                  <a:cs typeface="Monaco"/>
                  <a:sym typeface="Monaco"/>
                </a:defRPr>
              </a:lvl1pPr>
            </a:lstStyle>
            <a:p>
              <a:r>
                <a:t>install.packages("foo")</a:t>
              </a:r>
            </a:p>
          </p:txBody>
        </p:sp>
        <p:sp>
          <p:nvSpPr>
            <p:cNvPr id="1009" name="Shape 1009"/>
            <p:cNvSpPr txBox="1"/>
            <p:nvPr/>
          </p:nvSpPr>
          <p:spPr>
            <a:xfrm>
              <a:off x="0" y="3148395"/>
              <a:ext cx="9339650" cy="14711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lgn="l">
                <a:defRPr sz="5000">
                  <a:latin typeface="Helvetica"/>
                  <a:ea typeface="Helvetica"/>
                  <a:cs typeface="Helvetica"/>
                  <a:sym typeface="Helvetica"/>
                </a:defRPr>
              </a:lvl1pPr>
            </a:lstStyle>
            <a:p>
              <a:r>
                <a:t>Downloads files to computer</a:t>
              </a:r>
            </a:p>
          </p:txBody>
        </p:sp>
        <p:sp>
          <p:nvSpPr>
            <p:cNvPr id="1010" name="Shape 1010"/>
            <p:cNvSpPr/>
            <p:nvPr/>
          </p:nvSpPr>
          <p:spPr>
            <a:xfrm>
              <a:off x="4049149" y="801687"/>
              <a:ext cx="124135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a:defRPr sz="9600" b="1">
                  <a:latin typeface="Helvetica"/>
                  <a:ea typeface="Helvetica"/>
                  <a:cs typeface="Helvetica"/>
                  <a:sym typeface="Helvetica"/>
                </a:defRPr>
              </a:lvl1pPr>
            </a:lstStyle>
            <a:p>
              <a:r>
                <a:t>1</a:t>
              </a:r>
            </a:p>
          </p:txBody>
        </p:sp>
      </p:grpSp>
      <p:grpSp>
        <p:nvGrpSpPr>
          <p:cNvPr id="1016" name="Group 1016"/>
          <p:cNvGrpSpPr/>
          <p:nvPr/>
        </p:nvGrpSpPr>
        <p:grpSpPr>
          <a:xfrm>
            <a:off x="13128257" y="4813299"/>
            <a:ext cx="9339650" cy="3860140"/>
            <a:chOff x="0" y="801687"/>
            <a:chExt cx="9339649" cy="3860138"/>
          </a:xfrm>
        </p:grpSpPr>
        <p:sp>
          <p:nvSpPr>
            <p:cNvPr id="1012" name="Shape 1012"/>
            <p:cNvSpPr/>
            <p:nvPr/>
          </p:nvSpPr>
          <p:spPr>
            <a:xfrm>
              <a:off x="7236" y="1932527"/>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defRPr>
              </a:pPr>
              <a:endParaRPr/>
            </a:p>
          </p:txBody>
        </p:sp>
        <p:sp>
          <p:nvSpPr>
            <p:cNvPr id="1013" name="Shape 1013"/>
            <p:cNvSpPr txBox="1"/>
            <p:nvPr/>
          </p:nvSpPr>
          <p:spPr>
            <a:xfrm>
              <a:off x="205754" y="2083363"/>
              <a:ext cx="8740969" cy="99511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normAutofit/>
            </a:bodyPr>
            <a:lstStyle>
              <a:lvl1pPr algn="l">
                <a:spcBef>
                  <a:spcPts val="1500"/>
                </a:spcBef>
                <a:defRPr sz="5000">
                  <a:solidFill>
                    <a:schemeClr val="accent1"/>
                  </a:solidFill>
                  <a:latin typeface="Monaco"/>
                  <a:ea typeface="Monaco"/>
                  <a:cs typeface="Monaco"/>
                  <a:sym typeface="Monaco"/>
                </a:defRPr>
              </a:lvl1pPr>
            </a:lstStyle>
            <a:p>
              <a:r>
                <a:t>library("foo")</a:t>
              </a:r>
            </a:p>
          </p:txBody>
        </p:sp>
        <p:sp>
          <p:nvSpPr>
            <p:cNvPr id="1014" name="Shape 1014"/>
            <p:cNvSpPr txBox="1"/>
            <p:nvPr/>
          </p:nvSpPr>
          <p:spPr>
            <a:xfrm>
              <a:off x="0" y="3146155"/>
              <a:ext cx="9339650" cy="151567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lgn="l">
                <a:defRPr sz="5000">
                  <a:latin typeface="Helvetica"/>
                  <a:ea typeface="Helvetica"/>
                  <a:cs typeface="Helvetica"/>
                  <a:sym typeface="Helvetica"/>
                </a:defRPr>
              </a:lvl1pPr>
            </a:lstStyle>
            <a:p>
              <a:r>
                <a:t>Loads package</a:t>
              </a:r>
            </a:p>
          </p:txBody>
        </p:sp>
        <p:sp>
          <p:nvSpPr>
            <p:cNvPr id="1015" name="Shape 1015"/>
            <p:cNvSpPr/>
            <p:nvPr/>
          </p:nvSpPr>
          <p:spPr>
            <a:xfrm>
              <a:off x="4049149" y="801687"/>
              <a:ext cx="124135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a:defRPr sz="9600" b="1">
                  <a:latin typeface="Helvetica"/>
                  <a:ea typeface="Helvetica"/>
                  <a:cs typeface="Helvetica"/>
                  <a:sym typeface="Helvetica"/>
                </a:defRPr>
              </a:lvl1pPr>
            </a:lstStyle>
            <a:p>
              <a:r>
                <a:t>2</a:t>
              </a:r>
            </a:p>
          </p:txBody>
        </p:sp>
      </p:grpSp>
      <p:sp>
        <p:nvSpPr>
          <p:cNvPr id="1017" name="Shape 1017"/>
          <p:cNvSpPr txBox="1"/>
          <p:nvPr/>
        </p:nvSpPr>
        <p:spPr>
          <a:xfrm>
            <a:off x="1904735" y="8293241"/>
            <a:ext cx="6849996" cy="1120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a:defRPr sz="6400" b="1">
                <a:solidFill>
                  <a:srgbClr val="78AAD6"/>
                </a:solidFill>
                <a:latin typeface="Helvetica"/>
                <a:ea typeface="Helvetica"/>
                <a:cs typeface="Helvetica"/>
                <a:sym typeface="Helvetica"/>
              </a:defRPr>
            </a:lvl1pPr>
          </a:lstStyle>
          <a:p>
            <a:r>
              <a:t>1 x per computer</a:t>
            </a:r>
          </a:p>
        </p:txBody>
      </p:sp>
      <p:sp>
        <p:nvSpPr>
          <p:cNvPr id="1018" name="Shape 1018"/>
          <p:cNvSpPr txBox="1"/>
          <p:nvPr/>
        </p:nvSpPr>
        <p:spPr>
          <a:xfrm>
            <a:off x="13079768" y="8293241"/>
            <a:ext cx="7096025" cy="11207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lvl1pPr algn="l">
              <a:defRPr sz="6400" b="1">
                <a:solidFill>
                  <a:srgbClr val="78AAD6"/>
                </a:solidFill>
                <a:latin typeface="Helvetica"/>
                <a:ea typeface="Helvetica"/>
                <a:cs typeface="Helvetica"/>
                <a:sym typeface="Helvetica"/>
              </a:defRPr>
            </a:lvl1pPr>
          </a:lstStyle>
          <a:p>
            <a:r>
              <a:rPr dirty="0"/>
              <a:t>1 x per R Session</a:t>
            </a:r>
          </a:p>
        </p:txBody>
      </p:sp>
      <p:sp>
        <p:nvSpPr>
          <p:cNvPr id="1019" name="Shape 1019"/>
          <p:cNvSpPr txBox="1"/>
          <p:nvPr/>
        </p:nvSpPr>
        <p:spPr>
          <a:xfrm>
            <a:off x="11690424" y="12663871"/>
            <a:ext cx="1003152" cy="10572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spAutoFit/>
          </a:bodyPr>
          <a:lstStyle>
            <a:lvl1pPr>
              <a:defRPr sz="6000">
                <a:solidFill>
                  <a:srgbClr val="A6AAA9"/>
                </a:solidFill>
                <a:latin typeface="Helvetica"/>
                <a:ea typeface="Helvetica"/>
                <a:cs typeface="Helvetica"/>
                <a:sym typeface="Helvetica"/>
              </a:defRPr>
            </a:lvl1pPr>
          </a:lstStyle>
          <a:p>
            <a:fld id="{86CB4B4D-7CA3-9044-876B-883B54F8677D}" type="slidenum">
              <a:t>34</a:t>
            </a:fld>
            <a:endParaRP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5" name="Shape 1005"/>
          <p:cNvSpPr txBox="1">
            <a:spLocks noGrp="1"/>
          </p:cNvSpPr>
          <p:nvPr>
            <p:ph type="sldNum" sz="quarter" idx="2"/>
          </p:nvPr>
        </p:nvSpPr>
        <p:spPr>
          <a:xfrm>
            <a:off x="11961812" y="12663871"/>
            <a:ext cx="460376" cy="4984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sz="2400">
                <a:solidFill>
                  <a:srgbClr val="FFFFFF"/>
                </a:solidFill>
                <a:latin typeface="Gill Sans"/>
                <a:ea typeface="Gill Sans"/>
                <a:cs typeface="Gill Sans"/>
                <a:sym typeface="Gill Sans"/>
              </a:defRPr>
            </a:lvl1pPr>
          </a:lstStyle>
          <a:p>
            <a:fld id="{86CB4B4D-7CA3-9044-876B-883B54F8677D}" type="slidenum">
              <a:rPr/>
              <a:t>35</a:t>
            </a:fld>
            <a:endParaRPr/>
          </a:p>
        </p:txBody>
      </p:sp>
      <p:sp>
        <p:nvSpPr>
          <p:cNvPr id="1006" name="Shape 1006"/>
          <p:cNvSpPr txBox="1"/>
          <p:nvPr/>
        </p:nvSpPr>
        <p:spPr>
          <a:xfrm>
            <a:off x="5728341" y="790677"/>
            <a:ext cx="12927318" cy="23968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fontScale="70000" lnSpcReduction="20000"/>
          </a:bodyPr>
          <a:lstStyle>
            <a:lvl1pPr defTabSz="578358">
              <a:defRPr sz="13266">
                <a:latin typeface="Helvetica"/>
                <a:ea typeface="Helvetica"/>
                <a:cs typeface="Helvetica"/>
                <a:sym typeface="Helvetica"/>
              </a:defRPr>
            </a:lvl1pPr>
          </a:lstStyle>
          <a:p>
            <a:r>
              <a:rPr lang="en-US" dirty="0"/>
              <a:t>Alternatively, get 2 in 1:</a:t>
            </a:r>
            <a:endParaRPr dirty="0"/>
          </a:p>
        </p:txBody>
      </p:sp>
      <p:grpSp>
        <p:nvGrpSpPr>
          <p:cNvPr id="1011" name="Group 1011"/>
          <p:cNvGrpSpPr/>
          <p:nvPr/>
        </p:nvGrpSpPr>
        <p:grpSpPr>
          <a:xfrm>
            <a:off x="1916092" y="4002502"/>
            <a:ext cx="9617984" cy="4628682"/>
            <a:chOff x="0" y="-9111"/>
            <a:chExt cx="9617982" cy="4628681"/>
          </a:xfrm>
        </p:grpSpPr>
        <p:sp>
          <p:nvSpPr>
            <p:cNvPr id="1007" name="Shape 1007"/>
            <p:cNvSpPr/>
            <p:nvPr/>
          </p:nvSpPr>
          <p:spPr>
            <a:xfrm>
              <a:off x="7235" y="1934768"/>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defRPr>
              </a:pPr>
              <a:endParaRPr>
                <a:solidFill>
                  <a:schemeClr val="bg1">
                    <a:lumMod val="75000"/>
                  </a:schemeClr>
                </a:solidFill>
              </a:endParaRPr>
            </a:p>
          </p:txBody>
        </p:sp>
        <p:sp>
          <p:nvSpPr>
            <p:cNvPr id="1008" name="Shape 1008"/>
            <p:cNvSpPr txBox="1"/>
            <p:nvPr/>
          </p:nvSpPr>
          <p:spPr>
            <a:xfrm>
              <a:off x="205754" y="2083363"/>
              <a:ext cx="9412228" cy="99511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normAutofit/>
            </a:bodyPr>
            <a:lstStyle>
              <a:lvl1pPr algn="l">
                <a:spcBef>
                  <a:spcPts val="1500"/>
                </a:spcBef>
                <a:defRPr sz="5000">
                  <a:solidFill>
                    <a:schemeClr val="accent1"/>
                  </a:solidFill>
                  <a:latin typeface="Monaco"/>
                  <a:ea typeface="Monaco"/>
                  <a:cs typeface="Monaco"/>
                  <a:sym typeface="Monaco"/>
                </a:defRPr>
              </a:lvl1pPr>
            </a:lstStyle>
            <a:p>
              <a:r>
                <a:rPr>
                  <a:solidFill>
                    <a:schemeClr val="bg1">
                      <a:lumMod val="75000"/>
                    </a:schemeClr>
                  </a:solidFill>
                </a:rPr>
                <a:t>install.packages("foo")</a:t>
              </a:r>
            </a:p>
          </p:txBody>
        </p:sp>
        <p:sp>
          <p:nvSpPr>
            <p:cNvPr id="1009" name="Shape 1009"/>
            <p:cNvSpPr txBox="1"/>
            <p:nvPr/>
          </p:nvSpPr>
          <p:spPr>
            <a:xfrm>
              <a:off x="0" y="3148395"/>
              <a:ext cx="9339650" cy="14711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rmAutofit/>
            </a:bodyPr>
            <a:lstStyle>
              <a:lvl1pPr algn="l">
                <a:defRPr sz="5000">
                  <a:latin typeface="Helvetica"/>
                  <a:ea typeface="Helvetica"/>
                  <a:cs typeface="Helvetica"/>
                  <a:sym typeface="Helvetica"/>
                </a:defRPr>
              </a:lvl1pPr>
            </a:lstStyle>
            <a:p>
              <a:r>
                <a:rPr>
                  <a:solidFill>
                    <a:schemeClr val="bg1">
                      <a:lumMod val="75000"/>
                    </a:schemeClr>
                  </a:solidFill>
                </a:rPr>
                <a:t>Downloads files to computer</a:t>
              </a:r>
            </a:p>
          </p:txBody>
        </p:sp>
        <p:sp>
          <p:nvSpPr>
            <p:cNvPr id="1010" name="Shape 1010"/>
            <p:cNvSpPr/>
            <p:nvPr/>
          </p:nvSpPr>
          <p:spPr>
            <a:xfrm>
              <a:off x="4049149" y="-9111"/>
              <a:ext cx="1241351" cy="16215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lvl1pPr>
                <a:defRPr sz="9600" b="1">
                  <a:latin typeface="Helvetica"/>
                  <a:ea typeface="Helvetica"/>
                  <a:cs typeface="Helvetica"/>
                  <a:sym typeface="Helvetica"/>
                </a:defRPr>
              </a:lvl1pPr>
            </a:lstStyle>
            <a:p>
              <a:r>
                <a:rPr>
                  <a:solidFill>
                    <a:schemeClr val="bg1">
                      <a:lumMod val="75000"/>
                    </a:schemeClr>
                  </a:solidFill>
                </a:rPr>
                <a:t>1</a:t>
              </a:r>
            </a:p>
          </p:txBody>
        </p:sp>
      </p:grpSp>
      <p:grpSp>
        <p:nvGrpSpPr>
          <p:cNvPr id="1016" name="Group 1016"/>
          <p:cNvGrpSpPr/>
          <p:nvPr/>
        </p:nvGrpSpPr>
        <p:grpSpPr>
          <a:xfrm>
            <a:off x="13128257" y="4002501"/>
            <a:ext cx="9339651" cy="4670940"/>
            <a:chOff x="0" y="-9111"/>
            <a:chExt cx="9339650" cy="4670938"/>
          </a:xfrm>
        </p:grpSpPr>
        <p:sp>
          <p:nvSpPr>
            <p:cNvPr id="1012" name="Shape 1012"/>
            <p:cNvSpPr/>
            <p:nvPr/>
          </p:nvSpPr>
          <p:spPr>
            <a:xfrm>
              <a:off x="7236" y="1932527"/>
              <a:ext cx="9325179" cy="1253360"/>
            </a:xfrm>
            <a:prstGeom prst="rect">
              <a:avLst/>
            </a:prstGeom>
            <a:solidFill>
              <a:srgbClr val="F0F2F4"/>
            </a:solidFill>
            <a:ln w="127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defRPr>
              </a:pPr>
              <a:endParaRPr>
                <a:solidFill>
                  <a:schemeClr val="bg1">
                    <a:lumMod val="75000"/>
                  </a:schemeClr>
                </a:solidFill>
              </a:endParaRPr>
            </a:p>
          </p:txBody>
        </p:sp>
        <p:sp>
          <p:nvSpPr>
            <p:cNvPr id="1013" name="Shape 1013"/>
            <p:cNvSpPr txBox="1"/>
            <p:nvPr/>
          </p:nvSpPr>
          <p:spPr>
            <a:xfrm>
              <a:off x="205754" y="2083363"/>
              <a:ext cx="8740969" cy="99511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normAutofit/>
            </a:bodyPr>
            <a:lstStyle>
              <a:lvl1pPr algn="l">
                <a:spcBef>
                  <a:spcPts val="1500"/>
                </a:spcBef>
                <a:defRPr sz="5000">
                  <a:solidFill>
                    <a:schemeClr val="accent1"/>
                  </a:solidFill>
                  <a:latin typeface="Monaco"/>
                  <a:ea typeface="Monaco"/>
                  <a:cs typeface="Monaco"/>
                  <a:sym typeface="Monaco"/>
                </a:defRPr>
              </a:lvl1pPr>
            </a:lstStyle>
            <a:p>
              <a:r>
                <a:rPr>
                  <a:solidFill>
                    <a:schemeClr val="bg1">
                      <a:lumMod val="75000"/>
                    </a:schemeClr>
                  </a:solidFill>
                </a:rPr>
                <a:t>library("foo")</a:t>
              </a:r>
            </a:p>
          </p:txBody>
        </p:sp>
        <p:sp>
          <p:nvSpPr>
            <p:cNvPr id="1014" name="Shape 1014"/>
            <p:cNvSpPr txBox="1"/>
            <p:nvPr/>
          </p:nvSpPr>
          <p:spPr>
            <a:xfrm>
              <a:off x="0" y="3146155"/>
              <a:ext cx="9339650" cy="151567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rmAutofit/>
            </a:bodyPr>
            <a:lstStyle>
              <a:lvl1pPr algn="l">
                <a:defRPr sz="5000">
                  <a:latin typeface="Helvetica"/>
                  <a:ea typeface="Helvetica"/>
                  <a:cs typeface="Helvetica"/>
                  <a:sym typeface="Helvetica"/>
                </a:defRPr>
              </a:lvl1pPr>
            </a:lstStyle>
            <a:p>
              <a:r>
                <a:rPr>
                  <a:solidFill>
                    <a:schemeClr val="bg1">
                      <a:lumMod val="75000"/>
                    </a:schemeClr>
                  </a:solidFill>
                </a:rPr>
                <a:t>Loads package</a:t>
              </a:r>
            </a:p>
          </p:txBody>
        </p:sp>
        <p:sp>
          <p:nvSpPr>
            <p:cNvPr id="1015" name="Shape 1015"/>
            <p:cNvSpPr/>
            <p:nvPr/>
          </p:nvSpPr>
          <p:spPr>
            <a:xfrm>
              <a:off x="4049149" y="-9111"/>
              <a:ext cx="1241351" cy="162159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lvl1pPr>
                <a:defRPr sz="9600" b="1">
                  <a:latin typeface="Helvetica"/>
                  <a:ea typeface="Helvetica"/>
                  <a:cs typeface="Helvetica"/>
                  <a:sym typeface="Helvetica"/>
                </a:defRPr>
              </a:lvl1pPr>
            </a:lstStyle>
            <a:p>
              <a:r>
                <a:rPr>
                  <a:solidFill>
                    <a:schemeClr val="bg1">
                      <a:lumMod val="75000"/>
                    </a:schemeClr>
                  </a:solidFill>
                </a:rPr>
                <a:t>2</a:t>
              </a:r>
            </a:p>
          </p:txBody>
        </p:sp>
      </p:grpSp>
      <p:sp>
        <p:nvSpPr>
          <p:cNvPr id="1017" name="Shape 1017"/>
          <p:cNvSpPr txBox="1"/>
          <p:nvPr/>
        </p:nvSpPr>
        <p:spPr>
          <a:xfrm>
            <a:off x="1904735" y="8293241"/>
            <a:ext cx="6849996" cy="1120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l">
              <a:defRPr sz="6400" b="1">
                <a:solidFill>
                  <a:srgbClr val="78AAD6"/>
                </a:solidFill>
                <a:latin typeface="Helvetica"/>
                <a:ea typeface="Helvetica"/>
                <a:cs typeface="Helvetica"/>
                <a:sym typeface="Helvetica"/>
              </a:defRPr>
            </a:lvl1pPr>
          </a:lstStyle>
          <a:p>
            <a:r>
              <a:rPr dirty="0">
                <a:solidFill>
                  <a:schemeClr val="bg1">
                    <a:lumMod val="75000"/>
                  </a:schemeClr>
                </a:solidFill>
              </a:rPr>
              <a:t>1 x per computer</a:t>
            </a:r>
          </a:p>
        </p:txBody>
      </p:sp>
      <p:sp>
        <p:nvSpPr>
          <p:cNvPr id="1018" name="Shape 1018"/>
          <p:cNvSpPr txBox="1"/>
          <p:nvPr/>
        </p:nvSpPr>
        <p:spPr>
          <a:xfrm>
            <a:off x="13079768" y="8293241"/>
            <a:ext cx="7096025" cy="11207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lgn="l">
              <a:defRPr sz="6400" b="1">
                <a:solidFill>
                  <a:srgbClr val="78AAD6"/>
                </a:solidFill>
                <a:latin typeface="Helvetica"/>
                <a:ea typeface="Helvetica"/>
                <a:cs typeface="Helvetica"/>
                <a:sym typeface="Helvetica"/>
              </a:defRPr>
            </a:lvl1pPr>
          </a:lstStyle>
          <a:p>
            <a:r>
              <a:rPr dirty="0">
                <a:solidFill>
                  <a:schemeClr val="bg1">
                    <a:lumMod val="75000"/>
                  </a:schemeClr>
                </a:solidFill>
              </a:rPr>
              <a:t>1 x per R Session</a:t>
            </a:r>
          </a:p>
        </p:txBody>
      </p:sp>
      <p:sp>
        <p:nvSpPr>
          <p:cNvPr id="1019" name="Shape 1019"/>
          <p:cNvSpPr txBox="1"/>
          <p:nvPr/>
        </p:nvSpPr>
        <p:spPr>
          <a:xfrm>
            <a:off x="11690424" y="12663871"/>
            <a:ext cx="1003152" cy="10572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spAutoFit/>
          </a:bodyPr>
          <a:lstStyle>
            <a:lvl1pPr>
              <a:defRPr sz="6000">
                <a:solidFill>
                  <a:srgbClr val="A6AAA9"/>
                </a:solidFill>
                <a:latin typeface="Helvetica"/>
                <a:ea typeface="Helvetica"/>
                <a:cs typeface="Helvetica"/>
                <a:sym typeface="Helvetica"/>
              </a:defRPr>
            </a:lvl1pPr>
          </a:lstStyle>
          <a:p>
            <a:fld id="{86CB4B4D-7CA3-9044-876B-883B54F8677D}" type="slidenum">
              <a:rPr/>
              <a:t>35</a:t>
            </a:fld>
            <a:endParaRPr/>
          </a:p>
        </p:txBody>
      </p:sp>
      <p:sp>
        <p:nvSpPr>
          <p:cNvPr id="17" name="Shape 1017">
            <a:extLst>
              <a:ext uri="{FF2B5EF4-FFF2-40B4-BE49-F238E27FC236}">
                <a16:creationId xmlns:a16="http://schemas.microsoft.com/office/drawing/2014/main" id="{B34015F5-817C-46C7-83DB-E5003BD0C37A}"/>
              </a:ext>
            </a:extLst>
          </p:cNvPr>
          <p:cNvSpPr txBox="1"/>
          <p:nvPr/>
        </p:nvSpPr>
        <p:spPr>
          <a:xfrm>
            <a:off x="8509846" y="10644576"/>
            <a:ext cx="8367460" cy="11291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lgn="l">
              <a:defRPr sz="6400" b="1">
                <a:solidFill>
                  <a:srgbClr val="78AAD6"/>
                </a:solidFill>
                <a:latin typeface="Helvetica"/>
                <a:ea typeface="Helvetica"/>
                <a:cs typeface="Helvetica"/>
                <a:sym typeface="Helvetica"/>
              </a:defRPr>
            </a:lvl1pPr>
          </a:lstStyle>
          <a:p>
            <a:r>
              <a:rPr lang="en-US" dirty="0" err="1">
                <a:solidFill>
                  <a:schemeClr val="accent6"/>
                </a:solidFill>
              </a:rPr>
              <a:t>pacman</a:t>
            </a:r>
            <a:r>
              <a:rPr lang="en-US" dirty="0">
                <a:solidFill>
                  <a:schemeClr val="accent6"/>
                </a:solidFill>
              </a:rPr>
              <a:t>::</a:t>
            </a:r>
            <a:r>
              <a:rPr lang="en-US" dirty="0" err="1">
                <a:solidFill>
                  <a:schemeClr val="accent6"/>
                </a:solidFill>
              </a:rPr>
              <a:t>p_load</a:t>
            </a:r>
            <a:r>
              <a:rPr lang="en-US" dirty="0">
                <a:solidFill>
                  <a:schemeClr val="accent6"/>
                </a:solidFill>
              </a:rPr>
              <a:t>(foo)</a:t>
            </a:r>
            <a:endParaRPr sz="2800" dirty="0">
              <a:solidFill>
                <a:schemeClr val="accent6"/>
              </a:solidFill>
            </a:endParaRPr>
          </a:p>
        </p:txBody>
      </p:sp>
    </p:spTree>
    <p:extLst>
      <p:ext uri="{BB962C8B-B14F-4D97-AF65-F5344CB8AC3E}">
        <p14:creationId xmlns:p14="http://schemas.microsoft.com/office/powerpoint/2010/main" val="2567962357"/>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 name="Rectangle 101">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84000" cy="13716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6246666" y="-10"/>
            <a:ext cx="8185042" cy="13716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6246666" y="-4"/>
            <a:ext cx="8185042" cy="12800738"/>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Rectangle 107">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6246666" y="-44"/>
            <a:ext cx="8137334" cy="12800778"/>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ectangle 109">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6246666" y="-20"/>
            <a:ext cx="7222934" cy="13715994"/>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8" name="Shape 928"/>
          <p:cNvSpPr txBox="1"/>
          <p:nvPr/>
        </p:nvSpPr>
        <p:spPr>
          <a:xfrm>
            <a:off x="2272794" y="1004040"/>
            <a:ext cx="10647430" cy="328594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b">
            <a:normAutofit/>
          </a:bodyPr>
          <a:lstStyle>
            <a:lvl1pPr>
              <a:defRPr sz="10000">
                <a:latin typeface="Helvetica"/>
                <a:ea typeface="Helvetica"/>
                <a:cs typeface="Helvetica"/>
                <a:sym typeface="Helvetica"/>
              </a:defRPr>
            </a:lvl1pPr>
          </a:lstStyle>
          <a:p>
            <a:pPr algn="l" defTabSz="914400" hangingPunct="1">
              <a:lnSpc>
                <a:spcPct val="90000"/>
              </a:lnSpc>
              <a:spcBef>
                <a:spcPct val="0"/>
              </a:spcBef>
              <a:spcAft>
                <a:spcPts val="600"/>
              </a:spcAft>
            </a:pPr>
            <a:r>
              <a:rPr lang="en-US" sz="8000" kern="1200" dirty="0">
                <a:solidFill>
                  <a:schemeClr val="tx1"/>
                </a:solidFill>
                <a:latin typeface="+mj-lt"/>
                <a:ea typeface="+mj-ea"/>
                <a:cs typeface="+mj-cs"/>
              </a:rPr>
              <a:t>The </a:t>
            </a:r>
            <a:r>
              <a:rPr lang="en-US" sz="8000" kern="1200" dirty="0" err="1">
                <a:solidFill>
                  <a:schemeClr val="tx1"/>
                </a:solidFill>
                <a:latin typeface="+mj-lt"/>
                <a:ea typeface="+mj-ea"/>
                <a:cs typeface="+mj-cs"/>
              </a:rPr>
              <a:t>Tidyverse</a:t>
            </a:r>
            <a:endParaRPr lang="en-US" sz="8000" kern="1200" dirty="0">
              <a:solidFill>
                <a:schemeClr val="tx1"/>
              </a:solidFill>
              <a:latin typeface="+mj-lt"/>
              <a:ea typeface="+mj-ea"/>
              <a:cs typeface="+mj-cs"/>
            </a:endParaRPr>
          </a:p>
        </p:txBody>
      </p:sp>
      <p:sp>
        <p:nvSpPr>
          <p:cNvPr id="929" name="Shape 929"/>
          <p:cNvSpPr txBox="1"/>
          <p:nvPr/>
        </p:nvSpPr>
        <p:spPr>
          <a:xfrm>
            <a:off x="2289846" y="4811788"/>
            <a:ext cx="10630378" cy="707016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t">
            <a:normAutofit/>
          </a:bodyPr>
          <a:lstStyle>
            <a:lvl1pPr algn="l">
              <a:defRPr sz="6000">
                <a:latin typeface="Helvetica"/>
                <a:ea typeface="Helvetica"/>
                <a:cs typeface="Helvetica"/>
                <a:sym typeface="Helvetica"/>
              </a:defRPr>
            </a:lvl1pPr>
          </a:lstStyle>
          <a:p>
            <a:pPr defTabSz="914400" hangingPunct="1">
              <a:lnSpc>
                <a:spcPct val="90000"/>
              </a:lnSpc>
              <a:spcAft>
                <a:spcPts val="600"/>
              </a:spcAft>
            </a:pPr>
            <a:r>
              <a:rPr lang="en-US" sz="4000" b="1" kern="1200" dirty="0">
                <a:solidFill>
                  <a:schemeClr val="tx1"/>
                </a:solidFill>
                <a:latin typeface="+mn-lt"/>
                <a:ea typeface="+mn-ea"/>
                <a:cs typeface="+mn-cs"/>
              </a:rPr>
              <a:t>Collection of modern R packages </a:t>
            </a:r>
            <a:r>
              <a:rPr lang="en-US" sz="4000" kern="1200" dirty="0">
                <a:solidFill>
                  <a:schemeClr val="tx1"/>
                </a:solidFill>
                <a:latin typeface="+mn-lt"/>
                <a:ea typeface="+mn-ea"/>
                <a:cs typeface="+mn-cs"/>
              </a:rPr>
              <a:t>that share common philosophies, embed best practices, and are designed to work together.</a:t>
            </a:r>
          </a:p>
          <a:p>
            <a:pPr defTabSz="914400" hangingPunct="1">
              <a:lnSpc>
                <a:spcPct val="90000"/>
              </a:lnSpc>
              <a:spcAft>
                <a:spcPts val="600"/>
              </a:spcAft>
            </a:pPr>
            <a:endParaRPr lang="en-US" sz="4000" kern="1200" dirty="0">
              <a:solidFill>
                <a:schemeClr val="tx1"/>
              </a:solidFill>
              <a:latin typeface="+mn-lt"/>
              <a:ea typeface="+mn-ea"/>
              <a:cs typeface="+mn-cs"/>
            </a:endParaRPr>
          </a:p>
          <a:p>
            <a:pPr defTabSz="914400" hangingPunct="1">
              <a:lnSpc>
                <a:spcPct val="90000"/>
              </a:lnSpc>
              <a:spcAft>
                <a:spcPts val="600"/>
              </a:spcAft>
            </a:pPr>
            <a:r>
              <a:rPr lang="en-US" sz="5400" i="1" kern="1200" dirty="0">
                <a:solidFill>
                  <a:schemeClr val="tx1"/>
                </a:solidFill>
                <a:latin typeface="+mn-lt"/>
                <a:ea typeface="+mn-ea"/>
                <a:cs typeface="+mn-cs"/>
              </a:rPr>
              <a:t>A dialect of R</a:t>
            </a:r>
          </a:p>
          <a:p>
            <a:pPr defTabSz="914400" hangingPunct="1">
              <a:lnSpc>
                <a:spcPct val="90000"/>
              </a:lnSpc>
              <a:spcAft>
                <a:spcPts val="600"/>
              </a:spcAft>
            </a:pPr>
            <a:endParaRPr lang="en-US" sz="5400" i="1" kern="1200" dirty="0">
              <a:solidFill>
                <a:schemeClr val="tx1"/>
              </a:solidFill>
              <a:latin typeface="+mn-lt"/>
              <a:ea typeface="+mn-ea"/>
              <a:cs typeface="+mn-cs"/>
            </a:endParaRPr>
          </a:p>
          <a:p>
            <a:pPr defTabSz="914400" hangingPunct="1">
              <a:lnSpc>
                <a:spcPct val="90000"/>
              </a:lnSpc>
              <a:spcAft>
                <a:spcPts val="600"/>
              </a:spcAft>
            </a:pPr>
            <a:r>
              <a:rPr lang="en-US" sz="3600" kern="1200" dirty="0">
                <a:solidFill>
                  <a:schemeClr val="accent6"/>
                </a:solidFill>
                <a:latin typeface="+mn-lt"/>
                <a:ea typeface="+mn-ea"/>
                <a:cs typeface="+mn-cs"/>
              </a:rPr>
              <a:t>Our choice for today!</a:t>
            </a:r>
          </a:p>
        </p:txBody>
      </p:sp>
      <p:pic>
        <p:nvPicPr>
          <p:cNvPr id="10" name="tidyverse.png">
            <a:extLst>
              <a:ext uri="{FF2B5EF4-FFF2-40B4-BE49-F238E27FC236}">
                <a16:creationId xmlns:a16="http://schemas.microsoft.com/office/drawing/2014/main" id="{AC4B6ECB-11FE-402C-A60A-62B29989D551}"/>
              </a:ext>
            </a:extLst>
          </p:cNvPr>
          <p:cNvPicPr>
            <a:picLocks noChangeAspect="1"/>
          </p:cNvPicPr>
          <p:nvPr/>
        </p:nvPicPr>
        <p:blipFill>
          <a:blip r:embed="rId3"/>
          <a:stretch>
            <a:fillRect/>
          </a:stretch>
        </p:blipFill>
        <p:spPr>
          <a:xfrm>
            <a:off x="14151934" y="2082365"/>
            <a:ext cx="8341060" cy="9615056"/>
          </a:xfrm>
          <a:prstGeom prst="rect">
            <a:avLst/>
          </a:prstGeom>
        </p:spPr>
      </p:pic>
      <p:sp>
        <p:nvSpPr>
          <p:cNvPr id="923" name="Shape 923"/>
          <p:cNvSpPr txBox="1">
            <a:spLocks noGrp="1"/>
          </p:cNvSpPr>
          <p:nvPr>
            <p:ph type="sldNum" sz="quarter" idx="2"/>
          </p:nvPr>
        </p:nvSpPr>
        <p:spPr>
          <a:xfrm>
            <a:off x="23408640" y="12918756"/>
            <a:ext cx="896112" cy="73025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ctr">
            <a:normAutofit/>
          </a:bodyPr>
          <a:lstStyle/>
          <a:p>
            <a:pPr algn="r" defTabSz="914400" hangingPunct="1">
              <a:spcAft>
                <a:spcPts val="600"/>
              </a:spcAft>
            </a:pPr>
            <a:fld id="{86CB4B4D-7CA3-9044-876B-883B54F8677D}" type="slidenum">
              <a:rPr lang="en-US" sz="2200" kern="1200">
                <a:solidFill>
                  <a:srgbClr val="FFFFFF"/>
                </a:solidFill>
                <a:latin typeface="+mn-lt"/>
                <a:ea typeface="+mn-ea"/>
                <a:cs typeface="+mn-cs"/>
              </a:rPr>
              <a:pPr algn="r" defTabSz="914400" hangingPunct="1">
                <a:spcAft>
                  <a:spcPts val="600"/>
                </a:spcAft>
              </a:pPr>
              <a:t>36</a:t>
            </a:fld>
            <a:endParaRPr lang="en-US" sz="2200" kern="1200">
              <a:solidFill>
                <a:srgbClr val="FFFFFF"/>
              </a:solidFill>
              <a:latin typeface="+mn-lt"/>
              <a:ea typeface="+mn-ea"/>
              <a:cs typeface="+mn-cs"/>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2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2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advAuto="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1" name="Shape 1091"/>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37</a:t>
            </a:fld>
            <a:endParaRPr/>
          </a:p>
        </p:txBody>
      </p:sp>
      <p:pic>
        <p:nvPicPr>
          <p:cNvPr id="1092" name="Screen Shot 2017-09-21 at 9.47.21 AM.png"/>
          <p:cNvPicPr>
            <a:picLocks noChangeAspect="1"/>
          </p:cNvPicPr>
          <p:nvPr/>
        </p:nvPicPr>
        <p:blipFill>
          <a:blip r:embed="rId3"/>
          <a:stretch>
            <a:fillRect/>
          </a:stretch>
        </p:blipFill>
        <p:spPr>
          <a:xfrm>
            <a:off x="3369308" y="3021067"/>
            <a:ext cx="17645384" cy="16634146"/>
          </a:xfrm>
          <a:prstGeom prst="rect">
            <a:avLst/>
          </a:prstGeom>
          <a:ln w="12700">
            <a:miter lim="400000"/>
          </a:ln>
        </p:spPr>
      </p:pic>
      <p:sp>
        <p:nvSpPr>
          <p:cNvPr id="1093" name="Shape 1093"/>
          <p:cNvSpPr txBox="1"/>
          <p:nvPr/>
        </p:nvSpPr>
        <p:spPr>
          <a:xfrm>
            <a:off x="4025134" y="486187"/>
            <a:ext cx="16368497" cy="2396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10000" u="sng">
                <a:latin typeface="Helvetica"/>
                <a:ea typeface="Helvetica"/>
                <a:cs typeface="Helvetica"/>
                <a:sym typeface="Helvetica"/>
                <a:hlinkClick r:id="rId4"/>
              </a:defRPr>
            </a:lvl1pPr>
          </a:lstStyle>
          <a:p>
            <a:pPr>
              <a:defRPr u="none"/>
            </a:pPr>
            <a:r>
              <a:rPr u="sng">
                <a:hlinkClick r:id="rId4"/>
              </a:rPr>
              <a:t>tidyverse.org</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 name="Shape 1085"/>
          <p:cNvSpPr txBox="1">
            <a:spLocks noGrp="1"/>
          </p:cNvSpPr>
          <p:nvPr>
            <p:ph type="sldNum" sz="quarter" idx="2"/>
          </p:nvPr>
        </p:nvSpPr>
        <p:spPr>
          <a:xfrm>
            <a:off x="11961812" y="12663871"/>
            <a:ext cx="460376" cy="4984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400">
                <a:solidFill>
                  <a:srgbClr val="FFFFFF"/>
                </a:solidFill>
                <a:latin typeface="Gill Sans"/>
                <a:ea typeface="Gill Sans"/>
                <a:cs typeface="Gill Sans"/>
                <a:sym typeface="Gill Sans"/>
              </a:defRPr>
            </a:lvl1pPr>
          </a:lstStyle>
          <a:p>
            <a:fld id="{86CB4B4D-7CA3-9044-876B-883B54F8677D}" type="slidenum">
              <a:t>38</a:t>
            </a:fld>
            <a:endParaRPr/>
          </a:p>
        </p:txBody>
      </p:sp>
      <p:pic>
        <p:nvPicPr>
          <p:cNvPr id="1086" name="pasted-image.png"/>
          <p:cNvPicPr>
            <a:picLocks noChangeAspect="1"/>
          </p:cNvPicPr>
          <p:nvPr/>
        </p:nvPicPr>
        <p:blipFill>
          <a:blip r:embed="rId3"/>
          <a:srcRect b="31920"/>
          <a:stretch>
            <a:fillRect/>
          </a:stretch>
        </p:blipFill>
        <p:spPr>
          <a:xfrm>
            <a:off x="6227365" y="498106"/>
            <a:ext cx="11929150" cy="12139277"/>
          </a:xfrm>
          <a:prstGeom prst="rect">
            <a:avLst/>
          </a:prstGeom>
          <a:ln w="12700">
            <a:miter lim="400000"/>
          </a:ln>
        </p:spPr>
      </p:pic>
      <p:sp>
        <p:nvSpPr>
          <p:cNvPr id="1087" name="Shape 1087"/>
          <p:cNvSpPr txBox="1"/>
          <p:nvPr/>
        </p:nvSpPr>
        <p:spPr>
          <a:xfrm>
            <a:off x="11690424" y="12663871"/>
            <a:ext cx="1003152" cy="10572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spAutoFit/>
          </a:bodyPr>
          <a:lstStyle>
            <a:lvl1pPr>
              <a:defRPr sz="6000">
                <a:solidFill>
                  <a:srgbClr val="A6AAA9"/>
                </a:solidFill>
                <a:latin typeface="Helvetica"/>
                <a:ea typeface="Helvetica"/>
                <a:cs typeface="Helvetica"/>
                <a:sym typeface="Helvetica"/>
              </a:defRPr>
            </a:lvl1pPr>
          </a:lstStyle>
          <a:p>
            <a:fld id="{86CB4B4D-7CA3-9044-876B-883B54F8677D}" type="slidenum">
              <a:t>38</a:t>
            </a:fld>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6" name="Shape 976"/>
          <p:cNvSpPr txBox="1">
            <a:spLocks noGrp="1"/>
          </p:cNvSpPr>
          <p:nvPr>
            <p:ph type="sldNum" sz="quarter" idx="2"/>
          </p:nvPr>
        </p:nvSpPr>
        <p:spPr>
          <a:xfrm>
            <a:off x="11961812" y="12663871"/>
            <a:ext cx="460376" cy="4984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400">
                <a:solidFill>
                  <a:srgbClr val="FFFFFF"/>
                </a:solidFill>
                <a:latin typeface="Gill Sans"/>
                <a:ea typeface="Gill Sans"/>
                <a:cs typeface="Gill Sans"/>
                <a:sym typeface="Gill Sans"/>
              </a:defRPr>
            </a:lvl1pPr>
          </a:lstStyle>
          <a:p>
            <a:fld id="{86CB4B4D-7CA3-9044-876B-883B54F8677D}" type="slidenum">
              <a:t>39</a:t>
            </a:fld>
            <a:endParaRPr/>
          </a:p>
        </p:txBody>
      </p:sp>
      <p:sp>
        <p:nvSpPr>
          <p:cNvPr id="977" name="Shape 977"/>
          <p:cNvSpPr txBox="1"/>
          <p:nvPr/>
        </p:nvSpPr>
        <p:spPr>
          <a:xfrm>
            <a:off x="8666446" y="779944"/>
            <a:ext cx="7051108" cy="2396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13400">
                <a:latin typeface="Helvetica"/>
                <a:ea typeface="Helvetica"/>
                <a:cs typeface="Helvetica"/>
                <a:sym typeface="Helvetica"/>
              </a:defRPr>
            </a:lvl1pPr>
          </a:lstStyle>
          <a:p>
            <a:r>
              <a:t>tidyverse</a:t>
            </a:r>
          </a:p>
        </p:txBody>
      </p:sp>
      <p:sp>
        <p:nvSpPr>
          <p:cNvPr id="978" name="Shape 978"/>
          <p:cNvSpPr txBox="1"/>
          <p:nvPr/>
        </p:nvSpPr>
        <p:spPr>
          <a:xfrm>
            <a:off x="5012215" y="4036343"/>
            <a:ext cx="17334622" cy="31944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lgn="l">
              <a:defRPr sz="6000">
                <a:latin typeface="Helvetica"/>
                <a:ea typeface="Helvetica"/>
                <a:cs typeface="Helvetica"/>
                <a:sym typeface="Helvetica"/>
              </a:defRPr>
            </a:lvl1pPr>
          </a:lstStyle>
          <a:p>
            <a:r>
              <a:t>An R package that serves as a short cut for installing and loading the components of the tidyverse.</a:t>
            </a:r>
          </a:p>
        </p:txBody>
      </p:sp>
      <p:grpSp>
        <p:nvGrpSpPr>
          <p:cNvPr id="988" name="Group 988"/>
          <p:cNvGrpSpPr/>
          <p:nvPr/>
        </p:nvGrpSpPr>
        <p:grpSpPr>
          <a:xfrm>
            <a:off x="2037163" y="4716750"/>
            <a:ext cx="2371594" cy="1833608"/>
            <a:chOff x="0" y="0"/>
            <a:chExt cx="2371592" cy="1833606"/>
          </a:xfrm>
        </p:grpSpPr>
        <p:sp>
          <p:nvSpPr>
            <p:cNvPr id="979" name="Shape 979"/>
            <p:cNvSpPr/>
            <p:nvPr/>
          </p:nvSpPr>
          <p:spPr>
            <a:xfrm>
              <a:off x="386696" y="7501"/>
              <a:ext cx="1984897" cy="1508523"/>
            </a:xfrm>
            <a:prstGeom prst="rect">
              <a:avLst/>
            </a:prstGeom>
            <a:solidFill>
              <a:srgbClr val="E0C2A6"/>
            </a:solidFill>
            <a:ln w="12700" cap="flat">
              <a:noFill/>
              <a:miter lim="400000"/>
            </a:ln>
            <a:effectLst/>
          </p:spPr>
          <p:txBody>
            <a:bodyPr wrap="square" lIns="71437" tIns="71437" rIns="71437" bIns="71437" numCol="1" anchor="ctr">
              <a:noAutofit/>
            </a:bodyPr>
            <a:lstStyle/>
            <a:p>
              <a:pPr>
                <a:defRPr sz="5200">
                  <a:solidFill>
                    <a:srgbClr val="FFFFFF"/>
                  </a:solidFill>
                  <a:effectLst>
                    <a:outerShdw blurRad="38100" dist="12700" dir="5400000" rotWithShape="0">
                      <a:srgbClr val="000000">
                        <a:alpha val="50000"/>
                      </a:srgbClr>
                    </a:outerShdw>
                  </a:effectLst>
                </a:defRPr>
              </a:pPr>
              <a:endParaRPr/>
            </a:p>
          </p:txBody>
        </p:sp>
        <p:sp>
          <p:nvSpPr>
            <p:cNvPr id="980" name="Shape 980"/>
            <p:cNvSpPr/>
            <p:nvPr/>
          </p:nvSpPr>
          <p:spPr>
            <a:xfrm>
              <a:off x="366847" y="325085"/>
              <a:ext cx="1984897" cy="1190939"/>
            </a:xfrm>
            <a:prstGeom prst="rect">
              <a:avLst/>
            </a:pr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blurRad="38100" dist="12700" dir="5400000" rotWithShape="0">
                      <a:srgbClr val="000000">
                        <a:alpha val="50000"/>
                      </a:srgbClr>
                    </a:outerShdw>
                  </a:effectLst>
                </a:defRPr>
              </a:pPr>
              <a:endParaRPr/>
            </a:p>
          </p:txBody>
        </p:sp>
        <p:sp>
          <p:nvSpPr>
            <p:cNvPr id="981" name="Shape 981"/>
            <p:cNvSpPr/>
            <p:nvPr/>
          </p:nvSpPr>
          <p:spPr>
            <a:xfrm rot="19050000">
              <a:off x="99830" y="109142"/>
              <a:ext cx="516074" cy="496225"/>
            </a:xfrm>
            <a:prstGeom prst="rect">
              <a:avLst/>
            </a:prstGeom>
            <a:solidFill>
              <a:srgbClr val="E0C2A6"/>
            </a:solidFill>
            <a:ln w="12700" cap="flat">
              <a:noFill/>
              <a:miter lim="400000"/>
            </a:ln>
            <a:effectLst/>
          </p:spPr>
          <p:txBody>
            <a:bodyPr wrap="square" lIns="71437" tIns="71437" rIns="71437" bIns="71437" numCol="1" anchor="ctr">
              <a:noAutofit/>
            </a:bodyPr>
            <a:lstStyle/>
            <a:p>
              <a:pPr>
                <a:defRPr sz="5200">
                  <a:solidFill>
                    <a:srgbClr val="FFFFFF"/>
                  </a:solidFill>
                  <a:effectLst>
                    <a:outerShdw blurRad="38100" dist="12700" dir="5400000" rotWithShape="0">
                      <a:srgbClr val="000000">
                        <a:alpha val="50000"/>
                      </a:srgbClr>
                    </a:outerShdw>
                  </a:effectLst>
                </a:defRPr>
              </a:pPr>
              <a:endParaRPr/>
            </a:p>
          </p:txBody>
        </p:sp>
        <p:sp>
          <p:nvSpPr>
            <p:cNvPr id="982" name="Shape 982"/>
            <p:cNvSpPr/>
            <p:nvPr/>
          </p:nvSpPr>
          <p:spPr>
            <a:xfrm rot="10800000" flipH="1">
              <a:off x="1974613" y="1516023"/>
              <a:ext cx="377131" cy="31758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blurRad="38100" dist="12700" dir="5400000" rotWithShape="0">
                      <a:srgbClr val="000000">
                        <a:alpha val="50000"/>
                      </a:srgbClr>
                    </a:outerShdw>
                  </a:effectLst>
                </a:defRPr>
              </a:pPr>
              <a:endParaRPr/>
            </a:p>
          </p:txBody>
        </p:sp>
        <p:sp>
          <p:nvSpPr>
            <p:cNvPr id="983" name="Shape 983"/>
            <p:cNvSpPr/>
            <p:nvPr/>
          </p:nvSpPr>
          <p:spPr>
            <a:xfrm>
              <a:off x="9565" y="325085"/>
              <a:ext cx="1984898" cy="1508522"/>
            </a:xfrm>
            <a:prstGeom prst="rect">
              <a:avLst/>
            </a:pr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blurRad="38100" dist="12700" dir="5400000" rotWithShape="0">
                      <a:srgbClr val="000000">
                        <a:alpha val="50000"/>
                      </a:srgbClr>
                    </a:outerShdw>
                  </a:effectLst>
                </a:defRPr>
              </a:pPr>
              <a:endParaRPr/>
            </a:p>
          </p:txBody>
        </p:sp>
        <p:sp>
          <p:nvSpPr>
            <p:cNvPr id="984" name="Shape 984"/>
            <p:cNvSpPr/>
            <p:nvPr/>
          </p:nvSpPr>
          <p:spPr>
            <a:xfrm rot="16200000" flipH="1">
              <a:off x="962316" y="741913"/>
              <a:ext cx="1409278" cy="6550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12700" cap="flat">
              <a:noFill/>
              <a:miter lim="400000"/>
            </a:ln>
            <a:effectLst/>
          </p:spPr>
          <p:txBody>
            <a:bodyPr wrap="square" lIns="71437" tIns="71437" rIns="71437" bIns="71437" numCol="1" anchor="ctr">
              <a:noAutofit/>
            </a:bodyPr>
            <a:lstStyle/>
            <a:p>
              <a:pPr>
                <a:defRPr sz="5200">
                  <a:solidFill>
                    <a:srgbClr val="FFFFFF"/>
                  </a:solidFill>
                  <a:effectLst>
                    <a:outerShdw blurRad="38100" dist="12700" dir="5400000" rotWithShape="0">
                      <a:srgbClr val="000000">
                        <a:alpha val="50000"/>
                      </a:srgbClr>
                    </a:outerShdw>
                  </a:effectLst>
                </a:defRPr>
              </a:pPr>
              <a:endParaRPr/>
            </a:p>
          </p:txBody>
        </p:sp>
        <p:sp>
          <p:nvSpPr>
            <p:cNvPr id="985" name="Shape 985"/>
            <p:cNvSpPr/>
            <p:nvPr/>
          </p:nvSpPr>
          <p:spPr>
            <a:xfrm rot="5400000">
              <a:off x="-367565" y="741913"/>
              <a:ext cx="1409278" cy="6550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gradFill flip="none" rotWithShape="1">
              <a:gsLst>
                <a:gs pos="0">
                  <a:srgbClr val="D6A979"/>
                </a:gs>
                <a:gs pos="100000">
                  <a:srgbClr val="BD8E5E"/>
                </a:gs>
              </a:gsLst>
              <a:lin ang="13800000" scaled="0"/>
            </a:gradFill>
            <a:ln w="12700" cap="flat">
              <a:noFill/>
              <a:miter lim="400000"/>
            </a:ln>
            <a:effectLst/>
          </p:spPr>
          <p:txBody>
            <a:bodyPr wrap="square" lIns="71437" tIns="71437" rIns="71437" bIns="71437" numCol="1" anchor="ctr">
              <a:noAutofit/>
            </a:bodyPr>
            <a:lstStyle/>
            <a:p>
              <a:pPr>
                <a:defRPr sz="5200">
                  <a:solidFill>
                    <a:srgbClr val="FFFFFF"/>
                  </a:solidFill>
                  <a:effectLst>
                    <a:outerShdw blurRad="38100" dist="12700" dir="5400000" rotWithShape="0">
                      <a:srgbClr val="000000">
                        <a:alpha val="50000"/>
                      </a:srgbClr>
                    </a:outerShdw>
                  </a:effectLst>
                </a:defRPr>
              </a:pPr>
              <a:endParaRPr/>
            </a:p>
          </p:txBody>
        </p:sp>
        <p:sp>
          <p:nvSpPr>
            <p:cNvPr id="986" name="Shape 986"/>
            <p:cNvSpPr/>
            <p:nvPr/>
          </p:nvSpPr>
          <p:spPr>
            <a:xfrm rot="10800000" flipH="1">
              <a:off x="9565" y="325085"/>
              <a:ext cx="1984898" cy="119093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D9B38C"/>
            </a:solidFill>
            <a:ln w="12700" cap="flat">
              <a:noFill/>
              <a:miter lim="400000"/>
            </a:ln>
            <a:effectLst/>
          </p:spPr>
          <p:txBody>
            <a:bodyPr wrap="square" lIns="71437" tIns="71437" rIns="71437" bIns="71437" numCol="1" anchor="ctr">
              <a:noAutofit/>
            </a:bodyPr>
            <a:lstStyle/>
            <a:p>
              <a:pPr>
                <a:defRPr sz="5200">
                  <a:solidFill>
                    <a:srgbClr val="FFFFFF"/>
                  </a:solidFill>
                  <a:effectLst>
                    <a:outerShdw blurRad="38100" dist="12700" dir="5400000" rotWithShape="0">
                      <a:srgbClr val="000000">
                        <a:alpha val="50000"/>
                      </a:srgbClr>
                    </a:outerShdw>
                  </a:effectLst>
                </a:defRPr>
              </a:pPr>
              <a:endParaRPr/>
            </a:p>
          </p:txBody>
        </p:sp>
        <p:sp>
          <p:nvSpPr>
            <p:cNvPr id="987" name="Shape 987"/>
            <p:cNvSpPr/>
            <p:nvPr/>
          </p:nvSpPr>
          <p:spPr>
            <a:xfrm flipH="1">
              <a:off x="1974613" y="47199"/>
              <a:ext cx="377131" cy="3175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D6A979"/>
            </a:solidFill>
            <a:ln w="12700" cap="flat">
              <a:noFill/>
              <a:miter lim="400000"/>
            </a:ln>
            <a:effectLst/>
          </p:spPr>
          <p:txBody>
            <a:bodyPr wrap="square" lIns="71437" tIns="71437" rIns="71437" bIns="71437" numCol="1" anchor="ctr">
              <a:noAutofit/>
            </a:bodyPr>
            <a:lstStyle/>
            <a:p>
              <a:pPr>
                <a:defRPr sz="5200">
                  <a:solidFill>
                    <a:srgbClr val="FFFFFF"/>
                  </a:solidFill>
                  <a:effectLst>
                    <a:outerShdw blurRad="38100" dist="12700" dir="5400000" rotWithShape="0">
                      <a:srgbClr val="000000">
                        <a:alpha val="50000"/>
                      </a:srgbClr>
                    </a:outerShdw>
                  </a:effectLst>
                </a:defRPr>
              </a:pPr>
              <a:endParaRPr/>
            </a:p>
          </p:txBody>
        </p:sp>
      </p:grpSp>
      <p:sp>
        <p:nvSpPr>
          <p:cNvPr id="989" name="Shape 989"/>
          <p:cNvSpPr/>
          <p:nvPr/>
        </p:nvSpPr>
        <p:spPr>
          <a:xfrm>
            <a:off x="5044821" y="7372915"/>
            <a:ext cx="16552259" cy="1583291"/>
          </a:xfrm>
          <a:prstGeom prst="rect">
            <a:avLst/>
          </a:prstGeom>
          <a:solidFill>
            <a:srgbClr val="F0F2F4"/>
          </a:solidFill>
          <a:ln w="127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990" name="Shape 990"/>
          <p:cNvSpPr txBox="1"/>
          <p:nvPr/>
        </p:nvSpPr>
        <p:spPr>
          <a:xfrm>
            <a:off x="5243339" y="7597710"/>
            <a:ext cx="15340809" cy="13336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a:spcBef>
                <a:spcPts val="1500"/>
              </a:spcBef>
              <a:defRPr sz="6400">
                <a:solidFill>
                  <a:schemeClr val="accent1"/>
                </a:solidFill>
                <a:latin typeface="Monaco"/>
                <a:ea typeface="Monaco"/>
                <a:cs typeface="Monaco"/>
                <a:sym typeface="Monaco"/>
              </a:defRPr>
            </a:lvl1pPr>
          </a:lstStyle>
          <a:p>
            <a:r>
              <a:t>install.packages("tidyverse")</a:t>
            </a:r>
          </a:p>
        </p:txBody>
      </p:sp>
      <p:sp>
        <p:nvSpPr>
          <p:cNvPr id="991" name="Shape 991"/>
          <p:cNvSpPr txBox="1"/>
          <p:nvPr/>
        </p:nvSpPr>
        <p:spPr>
          <a:xfrm>
            <a:off x="11690424" y="12663871"/>
            <a:ext cx="1003152" cy="10572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spAutoFit/>
          </a:bodyPr>
          <a:lstStyle>
            <a:lvl1pPr>
              <a:defRPr sz="6000">
                <a:solidFill>
                  <a:srgbClr val="A6AAA9"/>
                </a:solidFill>
                <a:latin typeface="Helvetica"/>
                <a:ea typeface="Helvetica"/>
                <a:cs typeface="Helvetica"/>
                <a:sym typeface="Helvetica"/>
              </a:defRPr>
            </a:lvl1pPr>
          </a:lstStyle>
          <a:p>
            <a:fld id="{86CB4B4D-7CA3-9044-876B-883B54F8677D}" type="slidenum">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8" name="pasted-image.tiff"/>
          <p:cNvPicPr>
            <a:picLocks noChangeAspect="1"/>
          </p:cNvPicPr>
          <p:nvPr/>
        </p:nvPicPr>
        <p:blipFill>
          <a:blip r:embed="rId3"/>
          <a:stretch>
            <a:fillRect/>
          </a:stretch>
        </p:blipFill>
        <p:spPr>
          <a:xfrm flipH="1">
            <a:off x="-8304" y="-2881882"/>
            <a:ext cx="24400608" cy="16638164"/>
          </a:xfrm>
          <a:prstGeom prst="rect">
            <a:avLst/>
          </a:prstGeom>
          <a:ln w="12700">
            <a:miter lim="400000"/>
          </a:ln>
        </p:spPr>
      </p:pic>
      <p:grpSp>
        <p:nvGrpSpPr>
          <p:cNvPr id="193" name="Group 193"/>
          <p:cNvGrpSpPr/>
          <p:nvPr/>
        </p:nvGrpSpPr>
        <p:grpSpPr>
          <a:xfrm>
            <a:off x="1052511" y="926699"/>
            <a:ext cx="7473441" cy="3790085"/>
            <a:chOff x="0" y="0"/>
            <a:chExt cx="7473439" cy="3790083"/>
          </a:xfrm>
        </p:grpSpPr>
        <p:pic>
          <p:nvPicPr>
            <p:cNvPr id="189" name="pasted-image.png"/>
            <p:cNvPicPr>
              <a:picLocks noChangeAspect="1"/>
            </p:cNvPicPr>
            <p:nvPr/>
          </p:nvPicPr>
          <p:blipFill>
            <a:blip r:embed="rId4"/>
            <a:stretch>
              <a:fillRect/>
            </a:stretch>
          </p:blipFill>
          <p:spPr>
            <a:xfrm>
              <a:off x="0" y="0"/>
              <a:ext cx="7422810" cy="2465494"/>
            </a:xfrm>
            <a:prstGeom prst="rect">
              <a:avLst/>
            </a:prstGeom>
            <a:ln w="12700" cap="flat">
              <a:noFill/>
              <a:miter lim="400000"/>
            </a:ln>
            <a:effectLst>
              <a:outerShdw blurRad="406400" dist="254000" dir="8108206" rotWithShape="0">
                <a:srgbClr val="000000">
                  <a:alpha val="70000"/>
                </a:srgbClr>
              </a:outerShdw>
            </a:effectLst>
          </p:spPr>
        </p:pic>
        <p:pic>
          <p:nvPicPr>
            <p:cNvPr id="190" name="pasted-image.png"/>
            <p:cNvPicPr>
              <a:picLocks noChangeAspect="1"/>
            </p:cNvPicPr>
            <p:nvPr/>
          </p:nvPicPr>
          <p:blipFill>
            <a:blip r:embed="rId4"/>
            <a:srcRect t="21215"/>
            <a:stretch>
              <a:fillRect/>
            </a:stretch>
          </p:blipFill>
          <p:spPr>
            <a:xfrm>
              <a:off x="50629" y="1847654"/>
              <a:ext cx="7422811" cy="1942430"/>
            </a:xfrm>
            <a:prstGeom prst="rect">
              <a:avLst/>
            </a:prstGeom>
            <a:ln w="12700" cap="flat">
              <a:noFill/>
              <a:miter lim="400000"/>
            </a:ln>
            <a:effectLst>
              <a:outerShdw blurRad="406400" dist="254000" dir="8108206" rotWithShape="0">
                <a:srgbClr val="000000">
                  <a:alpha val="70000"/>
                </a:srgbClr>
              </a:outerShdw>
            </a:effectLst>
          </p:spPr>
        </p:pic>
        <p:pic>
          <p:nvPicPr>
            <p:cNvPr id="191" name="pasted-image.png"/>
            <p:cNvPicPr>
              <a:picLocks noChangeAspect="1"/>
            </p:cNvPicPr>
            <p:nvPr/>
          </p:nvPicPr>
          <p:blipFill>
            <a:blip r:embed="rId4"/>
            <a:srcRect t="66820" b="21299"/>
            <a:stretch>
              <a:fillRect/>
            </a:stretch>
          </p:blipFill>
          <p:spPr>
            <a:xfrm>
              <a:off x="0" y="1647448"/>
              <a:ext cx="7422810" cy="292904"/>
            </a:xfrm>
            <a:prstGeom prst="rect">
              <a:avLst/>
            </a:prstGeom>
            <a:ln w="12700" cap="flat">
              <a:noFill/>
              <a:miter lim="400000"/>
            </a:ln>
            <a:effectLst/>
          </p:spPr>
        </p:pic>
        <p:sp>
          <p:nvSpPr>
            <p:cNvPr id="192" name="TextBox 12"/>
            <p:cNvSpPr txBox="1"/>
            <p:nvPr/>
          </p:nvSpPr>
          <p:spPr>
            <a:xfrm>
              <a:off x="251259" y="375943"/>
              <a:ext cx="6996095" cy="296290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noAutofit/>
            </a:bodyPr>
            <a:lstStyle>
              <a:lvl1pPr defTabSz="1828800">
                <a:lnSpc>
                  <a:spcPct val="90000"/>
                </a:lnSpc>
                <a:defRPr sz="7100">
                  <a:latin typeface="Helvetica"/>
                  <a:ea typeface="Helvetica"/>
                  <a:cs typeface="Helvetica"/>
                  <a:sym typeface="Helvetica"/>
                </a:defRPr>
              </a:lvl1pPr>
            </a:lstStyle>
            <a:p>
              <a:pPr>
                <a:defRPr b="1">
                  <a:latin typeface="Open Sans"/>
                  <a:ea typeface="Open Sans"/>
                  <a:cs typeface="Open Sans"/>
                  <a:sym typeface="Open Sans"/>
                </a:defRPr>
              </a:pPr>
              <a:r>
                <a:rPr b="0">
                  <a:latin typeface="Helvetica"/>
                  <a:ea typeface="Helvetica"/>
                  <a:cs typeface="Helvetica"/>
                  <a:sym typeface="Helvetica"/>
                </a:rPr>
                <a:t>Create maps, not proofs</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0" animBg="1" advAuto="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3" name="Screen Shot 2017-07-19 at 2.56.48 PM.png"/>
          <p:cNvPicPr>
            <a:picLocks noChangeAspect="1"/>
          </p:cNvPicPr>
          <p:nvPr/>
        </p:nvPicPr>
        <p:blipFill>
          <a:blip r:embed="rId2"/>
          <a:stretch>
            <a:fillRect/>
          </a:stretch>
        </p:blipFill>
        <p:spPr>
          <a:xfrm>
            <a:off x="4702843" y="4603321"/>
            <a:ext cx="7095524" cy="9112679"/>
          </a:xfrm>
          <a:prstGeom prst="rect">
            <a:avLst/>
          </a:prstGeom>
          <a:ln w="25400">
            <a:solidFill>
              <a:srgbClr val="000000"/>
            </a:solidFill>
            <a:miter lim="400000"/>
          </a:ln>
          <a:effectLst>
            <a:outerShdw blurRad="165100" dist="63500" dir="5400000" rotWithShape="0">
              <a:srgbClr val="000000">
                <a:alpha val="50000"/>
              </a:srgbClr>
            </a:outerShdw>
          </a:effectLst>
        </p:spPr>
      </p:pic>
      <p:sp>
        <p:nvSpPr>
          <p:cNvPr id="1044" name="Shape 1044"/>
          <p:cNvSpPr txBox="1"/>
          <p:nvPr/>
        </p:nvSpPr>
        <p:spPr>
          <a:xfrm>
            <a:off x="-2826009" y="554333"/>
            <a:ext cx="16368497" cy="23968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10000">
                <a:latin typeface="Helvetica"/>
                <a:ea typeface="Helvetica"/>
                <a:cs typeface="Helvetica"/>
                <a:sym typeface="Helvetica"/>
              </a:defRPr>
            </a:lvl1pPr>
          </a:lstStyle>
          <a:p>
            <a:r>
              <a:rPr dirty="0"/>
              <a:t>Setup</a:t>
            </a:r>
          </a:p>
        </p:txBody>
      </p:sp>
      <p:sp>
        <p:nvSpPr>
          <p:cNvPr id="1045" name="Shape 1045"/>
          <p:cNvSpPr txBox="1"/>
          <p:nvPr/>
        </p:nvSpPr>
        <p:spPr>
          <a:xfrm>
            <a:off x="4702842" y="1291882"/>
            <a:ext cx="18020166" cy="18829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defTabSz="566674">
              <a:defRPr sz="5820">
                <a:latin typeface="Helvetica"/>
                <a:ea typeface="Helvetica"/>
                <a:cs typeface="Helvetica"/>
                <a:sym typeface="Helvetica"/>
              </a:defRPr>
            </a:lvl1pPr>
          </a:lstStyle>
          <a:p>
            <a:r>
              <a:rPr dirty="0"/>
              <a:t>The setup chunk is always run once </a:t>
            </a:r>
            <a:br>
              <a:rPr lang="en-US" dirty="0"/>
            </a:br>
            <a:r>
              <a:rPr dirty="0"/>
              <a:t>before anything else</a:t>
            </a:r>
          </a:p>
        </p:txBody>
      </p:sp>
      <p:grpSp>
        <p:nvGrpSpPr>
          <p:cNvPr id="1051" name="Group 1051"/>
          <p:cNvGrpSpPr/>
          <p:nvPr/>
        </p:nvGrpSpPr>
        <p:grpSpPr>
          <a:xfrm>
            <a:off x="5358241" y="5510708"/>
            <a:ext cx="9761202" cy="1779511"/>
            <a:chOff x="0" y="0"/>
            <a:chExt cx="9761201" cy="1779510"/>
          </a:xfrm>
        </p:grpSpPr>
        <p:grpSp>
          <p:nvGrpSpPr>
            <p:cNvPr id="1049" name="Group 1049"/>
            <p:cNvGrpSpPr/>
            <p:nvPr/>
          </p:nvGrpSpPr>
          <p:grpSpPr>
            <a:xfrm>
              <a:off x="-1" y="0"/>
              <a:ext cx="9761203" cy="1779511"/>
              <a:chOff x="0" y="0"/>
              <a:chExt cx="9761201" cy="1779510"/>
            </a:xfrm>
          </p:grpSpPr>
          <p:sp>
            <p:nvSpPr>
              <p:cNvPr id="1046" name="Shape 1046"/>
              <p:cNvSpPr/>
              <p:nvPr/>
            </p:nvSpPr>
            <p:spPr>
              <a:xfrm>
                <a:off x="0" y="0"/>
                <a:ext cx="2937274" cy="1779511"/>
              </a:xfrm>
              <a:custGeom>
                <a:avLst/>
                <a:gdLst/>
                <a:ahLst/>
                <a:cxnLst>
                  <a:cxn ang="0">
                    <a:pos x="wd2" y="hd2"/>
                  </a:cxn>
                  <a:cxn ang="5400000">
                    <a:pos x="wd2" y="hd2"/>
                  </a:cxn>
                  <a:cxn ang="10800000">
                    <a:pos x="wd2" y="hd2"/>
                  </a:cxn>
                  <a:cxn ang="16200000">
                    <a:pos x="wd2" y="hd2"/>
                  </a:cxn>
                </a:cxnLst>
                <a:rect l="0" t="0" r="r" b="b"/>
                <a:pathLst>
                  <a:path w="21600" h="21600" extrusionOk="0">
                    <a:moveTo>
                      <a:pt x="0" y="8333"/>
                    </a:moveTo>
                    <a:lnTo>
                      <a:pt x="21600" y="0"/>
                    </a:lnTo>
                    <a:lnTo>
                      <a:pt x="21510" y="21600"/>
                    </a:lnTo>
                    <a:lnTo>
                      <a:pt x="13" y="15165"/>
                    </a:lnTo>
                    <a:lnTo>
                      <a:pt x="0" y="8333"/>
                    </a:lnTo>
                    <a:close/>
                  </a:path>
                </a:pathLst>
              </a:custGeom>
              <a:solidFill>
                <a:srgbClr val="000000">
                  <a:alpha val="33169"/>
                </a:srgbClr>
              </a:solidFill>
              <a:ln w="25400" cap="flat">
                <a:noFill/>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1047" name="Shape 1047"/>
              <p:cNvSpPr/>
              <p:nvPr/>
            </p:nvSpPr>
            <p:spPr>
              <a:xfrm>
                <a:off x="2059" y="683174"/>
                <a:ext cx="2972295" cy="576925"/>
              </a:xfrm>
              <a:prstGeom prst="rect">
                <a:avLst/>
              </a:prstGeom>
              <a:solidFill>
                <a:srgbClr val="000000">
                  <a:alpha val="1393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pic>
            <p:nvPicPr>
              <p:cNvPr id="1048" name="Screen Shot 2017-07-14 at 3.44.41 PM.png"/>
              <p:cNvPicPr>
                <a:picLocks noChangeAspect="1"/>
              </p:cNvPicPr>
              <p:nvPr/>
            </p:nvPicPr>
            <p:blipFill>
              <a:blip r:embed="rId3"/>
              <a:srcRect r="65915" b="86395"/>
              <a:stretch>
                <a:fillRect/>
              </a:stretch>
            </p:blipFill>
            <p:spPr>
              <a:xfrm>
                <a:off x="2938711" y="26038"/>
                <a:ext cx="6822491" cy="1306442"/>
              </a:xfrm>
              <a:prstGeom prst="rect">
                <a:avLst/>
              </a:prstGeom>
              <a:ln w="50800" cap="flat">
                <a:solidFill>
                  <a:srgbClr val="000000"/>
                </a:solidFill>
                <a:prstDash val="solid"/>
                <a:miter lim="400000"/>
              </a:ln>
              <a:effectLst>
                <a:outerShdw blurRad="165100" dist="63500" dir="5400000" rotWithShape="0">
                  <a:srgbClr val="000000">
                    <a:alpha val="50000"/>
                  </a:srgbClr>
                </a:outerShdw>
              </a:effectLst>
            </p:spPr>
          </p:pic>
        </p:grpSp>
        <p:pic>
          <p:nvPicPr>
            <p:cNvPr id="1050" name="Screen Shot 2017-07-19 at 2.56.48 PM.png"/>
            <p:cNvPicPr>
              <a:picLocks noChangeAspect="1"/>
            </p:cNvPicPr>
            <p:nvPr/>
          </p:nvPicPr>
          <p:blipFill>
            <a:blip r:embed="rId2"/>
            <a:srcRect l="9239" t="17718" r="57616" b="75739"/>
            <a:stretch>
              <a:fillRect/>
            </a:stretch>
          </p:blipFill>
          <p:spPr>
            <a:xfrm>
              <a:off x="2931818" y="31740"/>
              <a:ext cx="6823468" cy="1729584"/>
            </a:xfrm>
            <a:prstGeom prst="rect">
              <a:avLst/>
            </a:prstGeom>
            <a:ln w="50800" cap="flat">
              <a:solidFill>
                <a:srgbClr val="000000"/>
              </a:solidFill>
              <a:prstDash val="solid"/>
              <a:miter lim="400000"/>
            </a:ln>
            <a:effectLst>
              <a:outerShdw blurRad="165100" dist="63500" dir="5400000" rotWithShape="0">
                <a:srgbClr val="000000">
                  <a:alpha val="50000"/>
                </a:srgbClr>
              </a:outerShdw>
            </a:effectLst>
          </p:spPr>
        </p:pic>
      </p:grpSp>
      <p:sp>
        <p:nvSpPr>
          <p:cNvPr id="1052" name="Shape 1052"/>
          <p:cNvSpPr/>
          <p:nvPr/>
        </p:nvSpPr>
        <p:spPr>
          <a:xfrm>
            <a:off x="14362208" y="4603321"/>
            <a:ext cx="6822492" cy="3437626"/>
          </a:xfrm>
          <a:custGeom>
            <a:avLst/>
            <a:gdLst/>
            <a:ahLst/>
            <a:cxnLst>
              <a:cxn ang="0">
                <a:pos x="wd2" y="hd2"/>
              </a:cxn>
              <a:cxn ang="5400000">
                <a:pos x="wd2" y="hd2"/>
              </a:cxn>
              <a:cxn ang="10800000">
                <a:pos x="wd2" y="hd2"/>
              </a:cxn>
              <a:cxn ang="16200000">
                <a:pos x="wd2" y="hd2"/>
              </a:cxn>
            </a:cxnLst>
            <a:rect l="0" t="0" r="r" b="b"/>
            <a:pathLst>
              <a:path w="21600" h="21600" extrusionOk="0">
                <a:moveTo>
                  <a:pt x="9353" y="0"/>
                </a:moveTo>
                <a:cubicBezTo>
                  <a:pt x="9114" y="0"/>
                  <a:pt x="8920" y="881"/>
                  <a:pt x="8920" y="1971"/>
                </a:cubicBezTo>
                <a:lnTo>
                  <a:pt x="8920" y="5909"/>
                </a:lnTo>
                <a:lnTo>
                  <a:pt x="0" y="7551"/>
                </a:lnTo>
                <a:lnTo>
                  <a:pt x="8920" y="9192"/>
                </a:lnTo>
                <a:lnTo>
                  <a:pt x="8920" y="19629"/>
                </a:lnTo>
                <a:cubicBezTo>
                  <a:pt x="8920" y="20719"/>
                  <a:pt x="9114" y="21600"/>
                  <a:pt x="9353" y="21600"/>
                </a:cubicBezTo>
                <a:lnTo>
                  <a:pt x="21166" y="21600"/>
                </a:lnTo>
                <a:cubicBezTo>
                  <a:pt x="21406" y="21600"/>
                  <a:pt x="21600" y="20719"/>
                  <a:pt x="21600" y="19629"/>
                </a:cubicBezTo>
                <a:lnTo>
                  <a:pt x="21600" y="1971"/>
                </a:lnTo>
                <a:cubicBezTo>
                  <a:pt x="21600" y="881"/>
                  <a:pt x="21406" y="0"/>
                  <a:pt x="21166" y="0"/>
                </a:cubicBezTo>
                <a:lnTo>
                  <a:pt x="9353" y="0"/>
                </a:lnTo>
                <a:close/>
              </a:path>
            </a:pathLst>
          </a:custGeom>
          <a:solidFill>
            <a:srgbClr val="5E5E5E"/>
          </a:solidFill>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sz="4000" b="1">
                <a:solidFill>
                  <a:srgbClr val="FFFFFF"/>
                </a:solidFill>
                <a:latin typeface="Helvetica"/>
                <a:ea typeface="Helvetica"/>
                <a:cs typeface="Helvetica"/>
                <a:sym typeface="Helvetica"/>
              </a:defRPr>
            </a:lvl1pPr>
          </a:lstStyle>
          <a:p>
            <a:pPr algn="r"/>
            <a:r>
              <a:rPr lang="en-US" sz="3600" dirty="0"/>
              <a:t>C</a:t>
            </a:r>
            <a:r>
              <a:rPr sz="3600" dirty="0"/>
              <a:t>hunk labels </a:t>
            </a:r>
            <a:br>
              <a:rPr lang="en-US" sz="3600" dirty="0"/>
            </a:br>
            <a:r>
              <a:rPr sz="3600" dirty="0"/>
              <a:t>are optional, </a:t>
            </a:r>
            <a:br>
              <a:rPr lang="en-US" sz="3600" dirty="0"/>
            </a:br>
            <a:r>
              <a:rPr sz="3600" dirty="0"/>
              <a:t>the </a:t>
            </a:r>
            <a:r>
              <a:rPr sz="3600" dirty="0">
                <a:solidFill>
                  <a:schemeClr val="accent3"/>
                </a:solidFill>
              </a:rPr>
              <a:t>setup </a:t>
            </a:r>
            <a:r>
              <a:rPr sz="3600" dirty="0"/>
              <a:t>label </a:t>
            </a:r>
            <a:br>
              <a:rPr lang="en-US" sz="3600" dirty="0"/>
            </a:br>
            <a:r>
              <a:rPr sz="3600" dirty="0"/>
              <a:t>is special</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0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1" grpId="0" animBg="1" advAuto="0"/>
      <p:bldP spid="1052" grpId="0" animBg="1" advAuto="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7" name="Shape 1097"/>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41</a:t>
            </a:fld>
            <a:endParaRPr/>
          </a:p>
        </p:txBody>
      </p:sp>
      <p:sp>
        <p:nvSpPr>
          <p:cNvPr id="1098" name="Shape 1098"/>
          <p:cNvSpPr txBox="1">
            <a:spLocks noGrp="1"/>
          </p:cNvSpPr>
          <p:nvPr>
            <p:ph type="title" idx="4294967295"/>
          </p:nvPr>
        </p:nvSpPr>
        <p:spPr>
          <a:xfrm>
            <a:off x="4833937" y="357187"/>
            <a:ext cx="14716126" cy="3429001"/>
          </a:xfrm>
          <a:prstGeom prst="rect">
            <a:avLst/>
          </a:prstGeom>
        </p:spPr>
        <p:txBody>
          <a:bodyPr lIns="71437" tIns="71437" rIns="71437" bIns="71437"/>
          <a:lstStyle>
            <a:lvl1pPr algn="ctr" defTabSz="584200">
              <a:defRPr sz="11800" cap="none">
                <a:solidFill>
                  <a:srgbClr val="005493"/>
                </a:solidFill>
              </a:defRPr>
            </a:lvl1pPr>
          </a:lstStyle>
          <a:p>
            <a:r>
              <a:rPr dirty="0"/>
              <a:t>Your Turn</a:t>
            </a:r>
          </a:p>
        </p:txBody>
      </p:sp>
      <p:sp>
        <p:nvSpPr>
          <p:cNvPr id="1099" name="Shape 1099"/>
          <p:cNvSpPr txBox="1">
            <a:spLocks noGrp="1"/>
          </p:cNvSpPr>
          <p:nvPr>
            <p:ph type="body" sz="half" idx="4294967295"/>
          </p:nvPr>
        </p:nvSpPr>
        <p:spPr>
          <a:xfrm>
            <a:off x="5307435" y="3465445"/>
            <a:ext cx="13769130" cy="6785110"/>
          </a:xfrm>
          <a:prstGeom prst="rect">
            <a:avLst/>
          </a:prstGeom>
        </p:spPr>
        <p:txBody>
          <a:bodyPr lIns="71437" tIns="71437" rIns="71437" bIns="71437"/>
          <a:lstStyle/>
          <a:p>
            <a:pPr marL="0" indent="0" defTabSz="584200">
              <a:spcBef>
                <a:spcPts val="2400"/>
              </a:spcBef>
              <a:buSzTx/>
              <a:buNone/>
              <a:defRPr sz="6700">
                <a:solidFill>
                  <a:srgbClr val="005493"/>
                </a:solidFill>
              </a:defRPr>
            </a:pPr>
            <a:r>
              <a:rPr dirty="0"/>
              <a:t>Navigate up to the </a:t>
            </a:r>
            <a:r>
              <a:rPr b="1" dirty="0"/>
              <a:t>02-Visualize </a:t>
            </a:r>
            <a:r>
              <a:rPr dirty="0"/>
              <a:t>folder.</a:t>
            </a:r>
            <a:endParaRPr b="1" dirty="0"/>
          </a:p>
          <a:p>
            <a:pPr marL="0" indent="0" defTabSz="584200">
              <a:spcBef>
                <a:spcPts val="2400"/>
              </a:spcBef>
              <a:buSzTx/>
              <a:buNone/>
              <a:defRPr sz="6700">
                <a:solidFill>
                  <a:srgbClr val="005493"/>
                </a:solidFill>
              </a:defRPr>
            </a:pPr>
            <a:r>
              <a:rPr dirty="0"/>
              <a:t>Open </a:t>
            </a:r>
            <a:r>
              <a:rPr b="1" dirty="0"/>
              <a:t>02-Visualize-Exercises.Rmd</a:t>
            </a:r>
          </a:p>
          <a:p>
            <a:pPr marL="0" indent="0" defTabSz="584200">
              <a:spcBef>
                <a:spcPts val="2400"/>
              </a:spcBef>
              <a:buSzTx/>
              <a:buNone/>
              <a:defRPr sz="6700">
                <a:solidFill>
                  <a:srgbClr val="005493"/>
                </a:solidFill>
              </a:defRPr>
            </a:pPr>
            <a:r>
              <a:rPr dirty="0"/>
              <a:t>Add a setup chunk that loads the </a:t>
            </a:r>
            <a:r>
              <a:rPr dirty="0" err="1"/>
              <a:t>tidyverse</a:t>
            </a:r>
            <a:r>
              <a:rPr dirty="0"/>
              <a:t> packages.</a:t>
            </a:r>
          </a:p>
        </p:txBody>
      </p:sp>
      <p:sp>
        <p:nvSpPr>
          <p:cNvPr id="6" name="Rectangle 5">
            <a:extLst>
              <a:ext uri="{FF2B5EF4-FFF2-40B4-BE49-F238E27FC236}">
                <a16:creationId xmlns:a16="http://schemas.microsoft.com/office/drawing/2014/main" id="{E99B3EE0-292A-4C43-B7B2-9B60594089F7}"/>
              </a:ext>
            </a:extLst>
          </p:cNvPr>
          <p:cNvSpPr/>
          <p:nvPr/>
        </p:nvSpPr>
        <p:spPr>
          <a:xfrm>
            <a:off x="19259234" y="11496548"/>
            <a:ext cx="4544635" cy="1375376"/>
          </a:xfrm>
          <a:prstGeom prst="rect">
            <a:avLst/>
          </a:prstGeom>
          <a:solidFill>
            <a:schemeClr val="accent3"/>
          </a:solidFill>
          <a:ln w="25400" cap="flat">
            <a:no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8000" b="1"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rPr>
              <a:t>02:00</a:t>
            </a:r>
            <a:endParaRPr kumimoji="0" lang="en-GB" sz="8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3" name="Group 203"/>
          <p:cNvGrpSpPr/>
          <p:nvPr/>
        </p:nvGrpSpPr>
        <p:grpSpPr>
          <a:xfrm>
            <a:off x="16841097" y="6267737"/>
            <a:ext cx="2411283" cy="4769640"/>
            <a:chOff x="0" y="0"/>
            <a:chExt cx="2411282" cy="4769639"/>
          </a:xfrm>
        </p:grpSpPr>
        <p:sp>
          <p:nvSpPr>
            <p:cNvPr id="201" name="Shape 201"/>
            <p:cNvSpPr/>
            <p:nvPr/>
          </p:nvSpPr>
          <p:spPr>
            <a:xfrm>
              <a:off x="0" y="0"/>
              <a:ext cx="2411283" cy="47696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938" y="2709"/>
                    <a:pt x="10905" y="5961"/>
                    <a:pt x="14605" y="9609"/>
                  </a:cubicBezTo>
                  <a:cubicBezTo>
                    <a:pt x="18304" y="13256"/>
                    <a:pt x="20738" y="17300"/>
                    <a:pt x="21600" y="21600"/>
                  </a:cubicBezTo>
                </a:path>
              </a:pathLst>
            </a:custGeom>
            <a:noFill/>
            <a:ln w="203200" cap="flat">
              <a:solidFill>
                <a:srgbClr val="5E8FC6"/>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02" name="Shape 202"/>
            <p:cNvSpPr/>
            <p:nvPr/>
          </p:nvSpPr>
          <p:spPr>
            <a:xfrm>
              <a:off x="0" y="0"/>
              <a:ext cx="2306759" cy="406857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207" y="3176"/>
                    <a:pt x="11399" y="6988"/>
                    <a:pt x="15267" y="11265"/>
                  </a:cubicBezTo>
                  <a:cubicBezTo>
                    <a:pt x="17200" y="13402"/>
                    <a:pt x="18803" y="15657"/>
                    <a:pt x="20035" y="18006"/>
                  </a:cubicBezTo>
                  <a:cubicBezTo>
                    <a:pt x="20651" y="19181"/>
                    <a:pt x="21175" y="20380"/>
                    <a:pt x="21600" y="21600"/>
                  </a:cubicBezTo>
                </a:path>
              </a:pathLst>
            </a:custGeom>
            <a:noFill/>
            <a:ln w="317500" cap="flat">
              <a:solidFill>
                <a:srgbClr val="5E8FC6"/>
              </a:solidFill>
              <a:prstDash val="solid"/>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grpSp>
      <p:grpSp>
        <p:nvGrpSpPr>
          <p:cNvPr id="206" name="Group 206"/>
          <p:cNvGrpSpPr/>
          <p:nvPr/>
        </p:nvGrpSpPr>
        <p:grpSpPr>
          <a:xfrm>
            <a:off x="8561410" y="4346267"/>
            <a:ext cx="6656119" cy="787050"/>
            <a:chOff x="0" y="0"/>
            <a:chExt cx="6656117" cy="787048"/>
          </a:xfrm>
        </p:grpSpPr>
        <p:sp>
          <p:nvSpPr>
            <p:cNvPr id="204" name="Shape 204"/>
            <p:cNvSpPr/>
            <p:nvPr/>
          </p:nvSpPr>
          <p:spPr>
            <a:xfrm>
              <a:off x="0" y="-1"/>
              <a:ext cx="6656118" cy="787050"/>
            </a:xfrm>
            <a:custGeom>
              <a:avLst/>
              <a:gdLst/>
              <a:ahLst/>
              <a:cxnLst>
                <a:cxn ang="0">
                  <a:pos x="wd2" y="hd2"/>
                </a:cxn>
                <a:cxn ang="5400000">
                  <a:pos x="wd2" y="hd2"/>
                </a:cxn>
                <a:cxn ang="10800000">
                  <a:pos x="wd2" y="hd2"/>
                </a:cxn>
                <a:cxn ang="16200000">
                  <a:pos x="wd2" y="hd2"/>
                </a:cxn>
              </a:cxnLst>
              <a:rect l="0" t="0" r="r" b="b"/>
              <a:pathLst>
                <a:path w="21600" h="21592" extrusionOk="0">
                  <a:moveTo>
                    <a:pt x="0" y="21473"/>
                  </a:moveTo>
                  <a:cubicBezTo>
                    <a:pt x="652" y="18718"/>
                    <a:pt x="1320" y="16208"/>
                    <a:pt x="2003" y="13953"/>
                  </a:cubicBezTo>
                  <a:cubicBezTo>
                    <a:pt x="4734" y="4934"/>
                    <a:pt x="7700" y="-8"/>
                    <a:pt x="10792" y="0"/>
                  </a:cubicBezTo>
                  <a:cubicBezTo>
                    <a:pt x="12340" y="4"/>
                    <a:pt x="13858" y="1249"/>
                    <a:pt x="15329" y="3626"/>
                  </a:cubicBezTo>
                  <a:cubicBezTo>
                    <a:pt x="16801" y="6002"/>
                    <a:pt x="18228" y="9508"/>
                    <a:pt x="19595" y="14039"/>
                  </a:cubicBezTo>
                  <a:cubicBezTo>
                    <a:pt x="20279" y="16305"/>
                    <a:pt x="20948" y="18827"/>
                    <a:pt x="21600" y="21592"/>
                  </a:cubicBezTo>
                </a:path>
              </a:pathLst>
            </a:custGeom>
            <a:noFill/>
            <a:ln w="203200" cap="flat">
              <a:solidFill>
                <a:srgbClr val="5D8EC7"/>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05" name="Shape 205"/>
            <p:cNvSpPr/>
            <p:nvPr/>
          </p:nvSpPr>
          <p:spPr>
            <a:xfrm>
              <a:off x="0" y="0"/>
              <a:ext cx="6038280" cy="782708"/>
            </a:xfrm>
            <a:custGeom>
              <a:avLst/>
              <a:gdLst/>
              <a:ahLst/>
              <a:cxnLst>
                <a:cxn ang="0">
                  <a:pos x="wd2" y="hd2"/>
                </a:cxn>
                <a:cxn ang="5400000">
                  <a:pos x="wd2" y="hd2"/>
                </a:cxn>
                <a:cxn ang="10800000">
                  <a:pos x="wd2" y="hd2"/>
                </a:cxn>
                <a:cxn ang="16200000">
                  <a:pos x="wd2" y="hd2"/>
                </a:cxn>
              </a:cxnLst>
              <a:rect l="0" t="0" r="r" b="b"/>
              <a:pathLst>
                <a:path w="21600" h="21592" extrusionOk="0">
                  <a:moveTo>
                    <a:pt x="0" y="21592"/>
                  </a:moveTo>
                  <a:cubicBezTo>
                    <a:pt x="718" y="18822"/>
                    <a:pt x="1455" y="16298"/>
                    <a:pt x="2208" y="14031"/>
                  </a:cubicBezTo>
                  <a:cubicBezTo>
                    <a:pt x="5218" y="4961"/>
                    <a:pt x="8488" y="-8"/>
                    <a:pt x="11896" y="0"/>
                  </a:cubicBezTo>
                  <a:cubicBezTo>
                    <a:pt x="13603" y="4"/>
                    <a:pt x="15275" y="1256"/>
                    <a:pt x="16898" y="3646"/>
                  </a:cubicBezTo>
                  <a:cubicBezTo>
                    <a:pt x="18520" y="6035"/>
                    <a:pt x="20093" y="9562"/>
                    <a:pt x="21600" y="14117"/>
                  </a:cubicBezTo>
                </a:path>
              </a:pathLst>
            </a:custGeom>
            <a:noFill/>
            <a:ln w="317500" cap="flat">
              <a:solidFill>
                <a:srgbClr val="5D8EC7"/>
              </a:solidFill>
              <a:prstDash val="solid"/>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grpSp>
      <p:grpSp>
        <p:nvGrpSpPr>
          <p:cNvPr id="209" name="Group 209"/>
          <p:cNvGrpSpPr/>
          <p:nvPr/>
        </p:nvGrpSpPr>
        <p:grpSpPr>
          <a:xfrm>
            <a:off x="4488485" y="6488427"/>
            <a:ext cx="2174386" cy="4527124"/>
            <a:chOff x="0" y="0"/>
            <a:chExt cx="2174385" cy="4527122"/>
          </a:xfrm>
        </p:grpSpPr>
        <p:sp>
          <p:nvSpPr>
            <p:cNvPr id="207" name="Shape 207"/>
            <p:cNvSpPr/>
            <p:nvPr/>
          </p:nvSpPr>
          <p:spPr>
            <a:xfrm>
              <a:off x="0" y="0"/>
              <a:ext cx="2174386" cy="45271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84" y="17080"/>
                    <a:pt x="3701" y="12831"/>
                    <a:pt x="7815" y="9000"/>
                  </a:cubicBezTo>
                  <a:cubicBezTo>
                    <a:pt x="9872" y="7084"/>
                    <a:pt x="12278" y="5272"/>
                    <a:pt x="14992" y="3584"/>
                  </a:cubicBezTo>
                  <a:cubicBezTo>
                    <a:pt x="16349" y="2740"/>
                    <a:pt x="17783" y="1926"/>
                    <a:pt x="19288" y="1146"/>
                  </a:cubicBezTo>
                  <a:cubicBezTo>
                    <a:pt x="20041" y="755"/>
                    <a:pt x="20812" y="373"/>
                    <a:pt x="21600" y="0"/>
                  </a:cubicBezTo>
                </a:path>
              </a:pathLst>
            </a:custGeom>
            <a:noFill/>
            <a:ln w="203200" cap="flat">
              <a:solidFill>
                <a:srgbClr val="5D8EC7"/>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08" name="Shape 208"/>
            <p:cNvSpPr/>
            <p:nvPr/>
          </p:nvSpPr>
          <p:spPr>
            <a:xfrm>
              <a:off x="0" y="240094"/>
              <a:ext cx="1941675" cy="428702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102" y="16827"/>
                    <a:pt x="4145" y="12340"/>
                    <a:pt x="8752" y="8294"/>
                  </a:cubicBezTo>
                  <a:cubicBezTo>
                    <a:pt x="11055" y="6271"/>
                    <a:pt x="13749" y="4358"/>
                    <a:pt x="16789" y="2575"/>
                  </a:cubicBezTo>
                  <a:cubicBezTo>
                    <a:pt x="18308" y="1683"/>
                    <a:pt x="19914" y="824"/>
                    <a:pt x="21600" y="0"/>
                  </a:cubicBezTo>
                </a:path>
              </a:pathLst>
            </a:custGeom>
            <a:noFill/>
            <a:ln w="317500" cap="flat">
              <a:solidFill>
                <a:srgbClr val="5D8EC7"/>
              </a:solidFill>
              <a:prstDash val="solid"/>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211" name="Shape 211"/>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sp>
        <p:nvSpPr>
          <p:cNvPr id="212" name="Shape 212"/>
          <p:cNvSpPr txBox="1"/>
          <p:nvPr/>
        </p:nvSpPr>
        <p:spPr>
          <a:xfrm>
            <a:off x="16209272" y="10987631"/>
            <a:ext cx="6117725" cy="1078097"/>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500">
                <a:solidFill>
                  <a:srgbClr val="5C8DC6"/>
                </a:solidFill>
                <a:latin typeface="Helvetica"/>
                <a:ea typeface="Helvetica"/>
                <a:cs typeface="Helvetica"/>
                <a:sym typeface="Helvetica"/>
              </a:defRPr>
            </a:lvl1pPr>
          </a:lstStyle>
          <a:p>
            <a:r>
              <a:t>Conclusions</a:t>
            </a:r>
          </a:p>
        </p:txBody>
      </p:sp>
      <p:sp>
        <p:nvSpPr>
          <p:cNvPr id="218" name="Shape 218"/>
          <p:cNvSpPr txBox="1"/>
          <p:nvPr/>
        </p:nvSpPr>
        <p:spPr>
          <a:xfrm>
            <a:off x="5786832" y="5379151"/>
            <a:ext cx="5806302" cy="1078098"/>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500">
                <a:solidFill>
                  <a:srgbClr val="5C8DC6"/>
                </a:solidFill>
                <a:latin typeface="Helvetica"/>
                <a:ea typeface="Helvetica"/>
                <a:cs typeface="Helvetica"/>
                <a:sym typeface="Helvetica"/>
              </a:defRPr>
            </a:lvl1pPr>
          </a:lstStyle>
          <a:p>
            <a:r>
              <a:t>Experiment</a:t>
            </a:r>
          </a:p>
        </p:txBody>
      </p:sp>
      <p:sp>
        <p:nvSpPr>
          <p:cNvPr id="219" name="Shape 219"/>
          <p:cNvSpPr txBox="1"/>
          <p:nvPr/>
        </p:nvSpPr>
        <p:spPr>
          <a:xfrm>
            <a:off x="14856800" y="5379151"/>
            <a:ext cx="2769397" cy="1078098"/>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500">
                <a:solidFill>
                  <a:srgbClr val="5C8DC6"/>
                </a:solidFill>
                <a:latin typeface="Helvetica"/>
                <a:ea typeface="Helvetica"/>
                <a:cs typeface="Helvetica"/>
                <a:sym typeface="Helvetica"/>
              </a:defRPr>
            </a:lvl1pPr>
          </a:lstStyle>
          <a:p>
            <a:r>
              <a:t>Data</a:t>
            </a:r>
          </a:p>
        </p:txBody>
      </p:sp>
      <p:sp>
        <p:nvSpPr>
          <p:cNvPr id="220" name="Shape 220"/>
          <p:cNvSpPr txBox="1"/>
          <p:nvPr/>
        </p:nvSpPr>
        <p:spPr>
          <a:xfrm>
            <a:off x="6108827" y="274768"/>
            <a:ext cx="12166346" cy="23968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p>
            <a:pPr defTabSz="549148">
              <a:defRPr sz="9118" b="1">
                <a:latin typeface="Helvetica"/>
                <a:ea typeface="Helvetica"/>
                <a:cs typeface="Helvetica"/>
                <a:sym typeface="Helvetica"/>
              </a:defRPr>
            </a:pPr>
            <a:r>
              <a:rPr b="0" dirty="0"/>
              <a:t>(Experimental)</a:t>
            </a:r>
            <a:r>
              <a:rPr dirty="0"/>
              <a:t> Science</a:t>
            </a:r>
          </a:p>
        </p:txBody>
      </p:sp>
      <p:sp>
        <p:nvSpPr>
          <p:cNvPr id="221" name="Shape 221"/>
          <p:cNvSpPr/>
          <p:nvPr/>
        </p:nvSpPr>
        <p:spPr>
          <a:xfrm>
            <a:off x="2774060" y="2690891"/>
            <a:ext cx="18263214" cy="8285524"/>
          </a:xfrm>
          <a:custGeom>
            <a:avLst/>
            <a:gdLst/>
            <a:ahLst/>
            <a:cxnLst>
              <a:cxn ang="0">
                <a:pos x="wd2" y="hd2"/>
              </a:cxn>
              <a:cxn ang="5400000">
                <a:pos x="wd2" y="hd2"/>
              </a:cxn>
              <a:cxn ang="10800000">
                <a:pos x="wd2" y="hd2"/>
              </a:cxn>
              <a:cxn ang="16200000">
                <a:pos x="wd2" y="hd2"/>
              </a:cxn>
            </a:cxnLst>
            <a:rect l="0" t="0" r="r" b="b"/>
            <a:pathLst>
              <a:path w="21600" h="21599" extrusionOk="0">
                <a:moveTo>
                  <a:pt x="0" y="21599"/>
                </a:moveTo>
                <a:cubicBezTo>
                  <a:pt x="542" y="9346"/>
                  <a:pt x="5215" y="2"/>
                  <a:pt x="10800" y="0"/>
                </a:cubicBezTo>
                <a:cubicBezTo>
                  <a:pt x="16381" y="-1"/>
                  <a:pt x="21053" y="9330"/>
                  <a:pt x="21600" y="21572"/>
                </a:cubicBezTo>
              </a:path>
            </a:pathLst>
          </a:custGeom>
          <a:ln w="317500">
            <a:solidFill>
              <a:srgbClr val="FF2600"/>
            </a:solidFill>
            <a:miter lim="400000"/>
            <a:tailEnd type="triangle"/>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222" name="Shape 222"/>
          <p:cNvSpPr txBox="1"/>
          <p:nvPr/>
        </p:nvSpPr>
        <p:spPr>
          <a:xfrm rot="21271686">
            <a:off x="191049" y="3363363"/>
            <a:ext cx="5814090" cy="24525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defRPr sz="7500">
                <a:solidFill>
                  <a:srgbClr val="FF2600"/>
                </a:solidFill>
                <a:latin typeface="Helvetica"/>
                <a:ea typeface="Helvetica"/>
                <a:cs typeface="Helvetica"/>
                <a:sym typeface="Helvetica"/>
              </a:defRPr>
            </a:lvl1pPr>
          </a:lstStyle>
          <a:p>
            <a:r>
              <a:rPr lang="en-US" dirty="0"/>
              <a:t>Reproducible</a:t>
            </a:r>
            <a:br>
              <a:rPr lang="en-US" dirty="0"/>
            </a:br>
            <a:r>
              <a:rPr lang="en-US" dirty="0"/>
              <a:t>workflow</a:t>
            </a:r>
            <a:endParaRPr dirty="0"/>
          </a:p>
        </p:txBody>
      </p:sp>
      <p:sp>
        <p:nvSpPr>
          <p:cNvPr id="223" name="Shape 223"/>
          <p:cNvSpPr txBox="1"/>
          <p:nvPr/>
        </p:nvSpPr>
        <p:spPr>
          <a:xfrm>
            <a:off x="2057003" y="10845613"/>
            <a:ext cx="5635901" cy="136213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500">
                <a:solidFill>
                  <a:srgbClr val="5C8DC6"/>
                </a:solidFill>
                <a:latin typeface="Helvetica"/>
                <a:ea typeface="Helvetica"/>
                <a:cs typeface="Helvetica"/>
                <a:sym typeface="Helvetica"/>
              </a:defRPr>
            </a:lvl1pPr>
          </a:lstStyle>
          <a:p>
            <a:r>
              <a:t>Hypothesis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500"/>
                                  </p:stCondLst>
                                  <p:childTnLst>
                                    <p:set>
                                      <p:cBhvr>
                                        <p:cTn id="9" dur="1" fill="hold">
                                          <p:stCondLst>
                                            <p:cond delay="0"/>
                                          </p:stCondLst>
                                        </p:cTn>
                                        <p:tgtEl>
                                          <p:spTgt spid="2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advAuto="0"/>
      <p:bldP spid="222"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Shape 241"/>
          <p:cNvSpPr/>
          <p:nvPr/>
        </p:nvSpPr>
        <p:spPr>
          <a:xfrm rot="21594086">
            <a:off x="4482762" y="4349529"/>
            <a:ext cx="10094983" cy="6644604"/>
          </a:xfrm>
          <a:custGeom>
            <a:avLst/>
            <a:gdLst/>
            <a:ahLst/>
            <a:cxnLst>
              <a:cxn ang="0">
                <a:pos x="wd2" y="hd2"/>
              </a:cxn>
              <a:cxn ang="5400000">
                <a:pos x="wd2" y="hd2"/>
              </a:cxn>
              <a:cxn ang="10800000">
                <a:pos x="wd2" y="hd2"/>
              </a:cxn>
              <a:cxn ang="16200000">
                <a:pos x="wd2" y="hd2"/>
              </a:cxn>
            </a:cxnLst>
            <a:rect l="0" t="0" r="r" b="b"/>
            <a:pathLst>
              <a:path w="21600" h="21589" extrusionOk="0">
                <a:moveTo>
                  <a:pt x="0" y="21589"/>
                </a:moveTo>
                <a:cubicBezTo>
                  <a:pt x="894" y="9333"/>
                  <a:pt x="7700" y="45"/>
                  <a:pt x="15821" y="0"/>
                </a:cubicBezTo>
                <a:cubicBezTo>
                  <a:pt x="17856" y="-11"/>
                  <a:pt x="19812" y="560"/>
                  <a:pt x="21600" y="1665"/>
                </a:cubicBezTo>
              </a:path>
            </a:pathLst>
          </a:custGeom>
          <a:ln w="317500">
            <a:solidFill>
              <a:srgbClr val="5B8DC6"/>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242" name="Shape 242"/>
          <p:cNvSpPr/>
          <p:nvPr/>
        </p:nvSpPr>
        <p:spPr>
          <a:xfrm rot="4618782">
            <a:off x="9774026" y="6171913"/>
            <a:ext cx="12260310" cy="8504314"/>
          </a:xfrm>
          <a:custGeom>
            <a:avLst/>
            <a:gdLst/>
            <a:ahLst/>
            <a:cxnLst>
              <a:cxn ang="0">
                <a:pos x="wd2" y="hd2"/>
              </a:cxn>
              <a:cxn ang="5400000">
                <a:pos x="wd2" y="hd2"/>
              </a:cxn>
              <a:cxn ang="10800000">
                <a:pos x="wd2" y="hd2"/>
              </a:cxn>
              <a:cxn ang="16200000">
                <a:pos x="wd2" y="hd2"/>
              </a:cxn>
            </a:cxnLst>
            <a:rect l="0" t="0" r="r" b="b"/>
            <a:pathLst>
              <a:path w="21600" h="21562" extrusionOk="0">
                <a:moveTo>
                  <a:pt x="0" y="5442"/>
                </a:moveTo>
                <a:lnTo>
                  <a:pt x="10800" y="21562"/>
                </a:lnTo>
                <a:lnTo>
                  <a:pt x="21600" y="5535"/>
                </a:lnTo>
                <a:cubicBezTo>
                  <a:pt x="18503" y="1918"/>
                  <a:pt x="14629" y="-38"/>
                  <a:pt x="10641" y="1"/>
                </a:cubicBezTo>
                <a:cubicBezTo>
                  <a:pt x="6769" y="38"/>
                  <a:pt x="3020" y="1955"/>
                  <a:pt x="0" y="5442"/>
                </a:cubicBezTo>
                <a:close/>
              </a:path>
            </a:pathLst>
          </a:custGeom>
          <a:solidFill>
            <a:srgbClr val="FFFFFF"/>
          </a:solidFill>
          <a:ln w="254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dirty="0"/>
          </a:p>
        </p:txBody>
      </p:sp>
      <p:grpSp>
        <p:nvGrpSpPr>
          <p:cNvPr id="245" name="Group 245"/>
          <p:cNvGrpSpPr/>
          <p:nvPr/>
        </p:nvGrpSpPr>
        <p:grpSpPr>
          <a:xfrm rot="6894630">
            <a:off x="14501091" y="4541153"/>
            <a:ext cx="1039395" cy="1048960"/>
            <a:chOff x="0" y="0"/>
            <a:chExt cx="1039394" cy="1048958"/>
          </a:xfrm>
        </p:grpSpPr>
        <p:sp>
          <p:nvSpPr>
            <p:cNvPr id="243" name="Shape 243"/>
            <p:cNvSpPr/>
            <p:nvPr/>
          </p:nvSpPr>
          <p:spPr>
            <a:xfrm>
              <a:off x="0" y="0"/>
              <a:ext cx="1039395" cy="1031003"/>
            </a:xfrm>
            <a:prstGeom prst="rect">
              <a:avLst/>
            </a:prstGeom>
            <a:solidFill>
              <a:srgbClr val="FFFFFF"/>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44" name="Shape 244"/>
            <p:cNvSpPr/>
            <p:nvPr/>
          </p:nvSpPr>
          <p:spPr>
            <a:xfrm>
              <a:off x="155912" y="322228"/>
              <a:ext cx="726731" cy="72673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5E8EC7"/>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grpSp>
        <p:nvGrpSpPr>
          <p:cNvPr id="248" name="Group 248"/>
          <p:cNvGrpSpPr/>
          <p:nvPr/>
        </p:nvGrpSpPr>
        <p:grpSpPr>
          <a:xfrm>
            <a:off x="16841097" y="6267737"/>
            <a:ext cx="2411283" cy="4769640"/>
            <a:chOff x="0" y="0"/>
            <a:chExt cx="2411282" cy="4769639"/>
          </a:xfrm>
        </p:grpSpPr>
        <p:sp>
          <p:nvSpPr>
            <p:cNvPr id="246" name="Shape 246"/>
            <p:cNvSpPr/>
            <p:nvPr/>
          </p:nvSpPr>
          <p:spPr>
            <a:xfrm>
              <a:off x="0" y="0"/>
              <a:ext cx="2411283" cy="476964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938" y="2709"/>
                    <a:pt x="10905" y="5961"/>
                    <a:pt x="14605" y="9609"/>
                  </a:cubicBezTo>
                  <a:cubicBezTo>
                    <a:pt x="18304" y="13256"/>
                    <a:pt x="20738" y="17300"/>
                    <a:pt x="21600" y="21600"/>
                  </a:cubicBezTo>
                </a:path>
              </a:pathLst>
            </a:custGeom>
            <a:noFill/>
            <a:ln w="203200" cap="flat">
              <a:solidFill>
                <a:schemeClr val="accent4"/>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47" name="Shape 247"/>
            <p:cNvSpPr/>
            <p:nvPr/>
          </p:nvSpPr>
          <p:spPr>
            <a:xfrm>
              <a:off x="0" y="0"/>
              <a:ext cx="2306759" cy="406857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207" y="3176"/>
                    <a:pt x="11399" y="6988"/>
                    <a:pt x="15267" y="11265"/>
                  </a:cubicBezTo>
                  <a:cubicBezTo>
                    <a:pt x="17200" y="13402"/>
                    <a:pt x="18803" y="15657"/>
                    <a:pt x="20035" y="18006"/>
                  </a:cubicBezTo>
                  <a:cubicBezTo>
                    <a:pt x="20651" y="19181"/>
                    <a:pt x="21175" y="20380"/>
                    <a:pt x="21600" y="21600"/>
                  </a:cubicBezTo>
                </a:path>
              </a:pathLst>
            </a:custGeom>
            <a:noFill/>
            <a:ln w="317500" cap="flat">
              <a:solidFill>
                <a:schemeClr val="accent4"/>
              </a:solidFill>
              <a:prstDash val="solid"/>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sp>
        <p:nvSpPr>
          <p:cNvPr id="250" name="Shape 250"/>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
        <p:nvSpPr>
          <p:cNvPr id="251" name="Shape 251"/>
          <p:cNvSpPr txBox="1"/>
          <p:nvPr/>
        </p:nvSpPr>
        <p:spPr>
          <a:xfrm>
            <a:off x="16209272" y="10987631"/>
            <a:ext cx="6117725" cy="1078097"/>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rPr dirty="0"/>
              <a:t>Conclusions</a:t>
            </a:r>
          </a:p>
        </p:txBody>
      </p:sp>
      <p:sp>
        <p:nvSpPr>
          <p:cNvPr id="252" name="Shape 252"/>
          <p:cNvSpPr txBox="1"/>
          <p:nvPr/>
        </p:nvSpPr>
        <p:spPr>
          <a:xfrm>
            <a:off x="6108827" y="274768"/>
            <a:ext cx="12166346" cy="23968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9700" b="1">
                <a:latin typeface="Helvetica"/>
                <a:ea typeface="Helvetica"/>
                <a:cs typeface="Helvetica"/>
                <a:sym typeface="Helvetica"/>
              </a:defRPr>
            </a:lvl1pPr>
          </a:lstStyle>
          <a:p>
            <a:r>
              <a:rPr dirty="0"/>
              <a:t>Data </a:t>
            </a:r>
            <a:r>
              <a:rPr lang="en-US" dirty="0"/>
              <a:t>Analysis</a:t>
            </a:r>
            <a:endParaRPr dirty="0"/>
          </a:p>
        </p:txBody>
      </p:sp>
      <p:sp>
        <p:nvSpPr>
          <p:cNvPr id="253" name="Shape 253"/>
          <p:cNvSpPr txBox="1"/>
          <p:nvPr/>
        </p:nvSpPr>
        <p:spPr>
          <a:xfrm>
            <a:off x="2057003" y="10845613"/>
            <a:ext cx="5635901" cy="136213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Hypothesis</a:t>
            </a:r>
          </a:p>
        </p:txBody>
      </p:sp>
      <p:grpSp>
        <p:nvGrpSpPr>
          <p:cNvPr id="256" name="Group 256"/>
          <p:cNvGrpSpPr/>
          <p:nvPr/>
        </p:nvGrpSpPr>
        <p:grpSpPr>
          <a:xfrm rot="2491080">
            <a:off x="5938342" y="6196043"/>
            <a:ext cx="1039396" cy="1048959"/>
            <a:chOff x="0" y="0"/>
            <a:chExt cx="1039394" cy="1048958"/>
          </a:xfrm>
        </p:grpSpPr>
        <p:sp>
          <p:nvSpPr>
            <p:cNvPr id="254" name="Shape 254"/>
            <p:cNvSpPr/>
            <p:nvPr/>
          </p:nvSpPr>
          <p:spPr>
            <a:xfrm>
              <a:off x="0" y="0"/>
              <a:ext cx="1039395" cy="1031003"/>
            </a:xfrm>
            <a:prstGeom prst="rect">
              <a:avLst/>
            </a:prstGeom>
            <a:solidFill>
              <a:srgbClr val="FFFFFF"/>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55" name="Shape 255"/>
            <p:cNvSpPr/>
            <p:nvPr/>
          </p:nvSpPr>
          <p:spPr>
            <a:xfrm>
              <a:off x="155912" y="322228"/>
              <a:ext cx="726731" cy="72673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5E8EC7"/>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257" name="Shape 257"/>
          <p:cNvSpPr txBox="1"/>
          <p:nvPr/>
        </p:nvSpPr>
        <p:spPr>
          <a:xfrm>
            <a:off x="5786832" y="5379151"/>
            <a:ext cx="5806302" cy="1078098"/>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Experiment</a:t>
            </a:r>
          </a:p>
        </p:txBody>
      </p:sp>
      <p:sp>
        <p:nvSpPr>
          <p:cNvPr id="258" name="Shape 258"/>
          <p:cNvSpPr txBox="1"/>
          <p:nvPr/>
        </p:nvSpPr>
        <p:spPr>
          <a:xfrm>
            <a:off x="14856800" y="5379151"/>
            <a:ext cx="2769397" cy="1078098"/>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Data</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C -0.008657 -0.015233 -0.018412 -0.028357 -0.029010 -0.039029 C -0.040442 -0.050539 -0.052742 -0.059084 -0.065535 -0.064403" pathEditMode="relative">
                                      <p:cBhvr>
                                        <p:cTn id="6" dur="500" fill="hold"/>
                                        <p:tgtEl>
                                          <p:spTgt spid="258"/>
                                        </p:tgtEl>
                                        <p:attrNameLst>
                                          <p:attrName>ppt_x</p:attrName>
                                          <p:attrName>ppt_y</p:attrName>
                                        </p:attrNameLst>
                                      </p:cBhvr>
                                    </p:animMotion>
                                  </p:childTnLst>
                                </p:cTn>
                              </p:par>
                            </p:childTnLst>
                          </p:cTn>
                        </p:par>
                        <p:par>
                          <p:cTn id="7" fill="hold">
                            <p:stCondLst>
                              <p:cond delay="500"/>
                            </p:stCondLst>
                            <p:childTnLst>
                              <p:par>
                                <p:cTn id="8" presetID="9" presetClass="exit" fill="hold" grpId="0" nodeType="afterEffect">
                                  <p:stCondLst>
                                    <p:cond delay="0"/>
                                  </p:stCondLst>
                                  <p:iterate>
                                    <p:tmAbs val="0"/>
                                  </p:iterate>
                                  <p:childTnLst>
                                    <p:animEffect transition="out" filter="dissolve">
                                      <p:cBhvr>
                                        <p:cTn id="9" dur="200" fill="hold"/>
                                        <p:tgtEl>
                                          <p:spTgt spid="248"/>
                                        </p:tgtEl>
                                      </p:cBhvr>
                                    </p:animEffect>
                                    <p:set>
                                      <p:cBhvr>
                                        <p:cTn id="10" fill="hold">
                                          <p:stCondLst>
                                            <p:cond delay="199"/>
                                          </p:stCondLst>
                                        </p:cTn>
                                        <p:tgtEl>
                                          <p:spTgt spid="248"/>
                                        </p:tgtEl>
                                        <p:attrNameLst>
                                          <p:attrName>style.visibility</p:attrName>
                                        </p:attrNameLst>
                                      </p:cBhvr>
                                      <p:to>
                                        <p:strVal val="hidden"/>
                                      </p:to>
                                    </p:set>
                                  </p:childTnLst>
                                </p:cTn>
                              </p:par>
                            </p:childTnLst>
                          </p:cTn>
                        </p:par>
                        <p:par>
                          <p:cTn id="11" fill="hold">
                            <p:stCondLst>
                              <p:cond delay="0"/>
                            </p:stCondLst>
                            <p:childTnLst>
                              <p:par>
                                <p:cTn id="12" presetID="-1" presetClass="path" presetSubtype="0" accel="50000" decel="50000" fill="hold" nodeType="withEffect">
                                  <p:stCondLst>
                                    <p:cond delay="0"/>
                                  </p:stCondLst>
                                  <p:childTnLst>
                                    <p:animMotion origin="layout" path="M 0.000000 0.000000 C -0.012919 -0.010205 -0.026207 -0.018869 -0.039774 -0.025933 C -0.053050 -0.032846 -0.066565 -0.038213 -0.080233 -0.042000" pathEditMode="relative">
                                      <p:cBhvr>
                                        <p:cTn id="13" dur="500" fill="hold"/>
                                        <p:tgtEl>
                                          <p:spTgt spid="245"/>
                                        </p:tgtEl>
                                        <p:attrNameLst>
                                          <p:attrName>ppt_x</p:attrName>
                                          <p:attrName>ppt_y</p:attrName>
                                        </p:attrNameLst>
                                      </p:cBhvr>
                                    </p:animMotion>
                                  </p:childTnLst>
                                </p:cTn>
                              </p:par>
                            </p:childTnLst>
                          </p:cTn>
                        </p:par>
                        <p:par>
                          <p:cTn id="14" fill="hold">
                            <p:stCondLst>
                              <p:cond delay="0"/>
                            </p:stCondLst>
                            <p:childTnLst>
                              <p:par>
                                <p:cTn id="15" presetID="8" presetClass="emph" presetSubtype="0" accel="50000" decel="50000" fill="hold" grpId="0" nodeType="withEffect">
                                  <p:stCondLst>
                                    <p:cond delay="0"/>
                                  </p:stCondLst>
                                  <p:childTnLst>
                                    <p:animRot by="-906000">
                                      <p:cBhvr>
                                        <p:cTn id="16" dur="500" fill="hold"/>
                                        <p:tgtEl>
                                          <p:spTgt spid="245"/>
                                        </p:tgtEl>
                                        <p:attrNameLst>
                                          <p:attrName>r</p:attrName>
                                        </p:attrNameLst>
                                      </p:cBhvr>
                                    </p:animRot>
                                  </p:childTnLst>
                                </p:cTn>
                              </p:par>
                            </p:childTnLst>
                          </p:cTn>
                        </p:par>
                        <p:par>
                          <p:cTn id="17" fill="hold">
                            <p:stCondLst>
                              <p:cond delay="0"/>
                            </p:stCondLst>
                            <p:childTnLst>
                              <p:par>
                                <p:cTn id="18" presetID="-1" presetClass="path" presetSubtype="0" accel="50000" decel="50000" fill="hold" nodeType="withEffect">
                                  <p:stCondLst>
                                    <p:cond delay="0"/>
                                  </p:stCondLst>
                                  <p:childTnLst>
                                    <p:animMotion origin="layout" path="M 0.000000 0.000000 L -0.031430 -0.124148" pathEditMode="relative">
                                      <p:cBhvr>
                                        <p:cTn id="19" dur="500" fill="hold"/>
                                        <p:tgtEl>
                                          <p:spTgt spid="242"/>
                                        </p:tgtEl>
                                        <p:attrNameLst>
                                          <p:attrName>ppt_x</p:attrName>
                                          <p:attrName>ppt_y</p:attrName>
                                        </p:attrNameLst>
                                      </p:cBhvr>
                                    </p:animMotion>
                                  </p:childTnLst>
                                </p:cTn>
                              </p:par>
                            </p:childTnLst>
                          </p:cTn>
                        </p:par>
                        <p:par>
                          <p:cTn id="20" fill="hold">
                            <p:stCondLst>
                              <p:cond delay="0"/>
                            </p:stCondLst>
                            <p:childTnLst>
                              <p:par>
                                <p:cTn id="21" presetID="8" presetClass="emph" presetSubtype="0" accel="50000" decel="50000" fill="hold" grpId="0" nodeType="withEffect">
                                  <p:stCondLst>
                                    <p:cond delay="0"/>
                                  </p:stCondLst>
                                  <p:childTnLst>
                                    <p:animRot by="-1523999">
                                      <p:cBhvr>
                                        <p:cTn id="22" dur="500" fill="hold"/>
                                        <p:tgtEl>
                                          <p:spTgt spid="24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 grpId="0" animBg="1" advAuto="0"/>
      <p:bldP spid="245" grpId="0" animBg="1" advAuto="0"/>
      <p:bldP spid="248"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hape 262"/>
          <p:cNvSpPr/>
          <p:nvPr/>
        </p:nvSpPr>
        <p:spPr>
          <a:xfrm rot="21594086">
            <a:off x="4482762" y="4349529"/>
            <a:ext cx="10094983" cy="6644604"/>
          </a:xfrm>
          <a:custGeom>
            <a:avLst/>
            <a:gdLst/>
            <a:ahLst/>
            <a:cxnLst>
              <a:cxn ang="0">
                <a:pos x="wd2" y="hd2"/>
              </a:cxn>
              <a:cxn ang="5400000">
                <a:pos x="wd2" y="hd2"/>
              </a:cxn>
              <a:cxn ang="10800000">
                <a:pos x="wd2" y="hd2"/>
              </a:cxn>
              <a:cxn ang="16200000">
                <a:pos x="wd2" y="hd2"/>
              </a:cxn>
            </a:cxnLst>
            <a:rect l="0" t="0" r="r" b="b"/>
            <a:pathLst>
              <a:path w="21600" h="21589" extrusionOk="0">
                <a:moveTo>
                  <a:pt x="0" y="21589"/>
                </a:moveTo>
                <a:cubicBezTo>
                  <a:pt x="894" y="9333"/>
                  <a:pt x="7700" y="45"/>
                  <a:pt x="15821" y="0"/>
                </a:cubicBezTo>
                <a:cubicBezTo>
                  <a:pt x="17856" y="-11"/>
                  <a:pt x="19812" y="560"/>
                  <a:pt x="21600" y="1665"/>
                </a:cubicBezTo>
              </a:path>
            </a:pathLst>
          </a:custGeom>
          <a:ln w="317500">
            <a:solidFill>
              <a:srgbClr val="5B8DC6"/>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263" name="Shape 263"/>
          <p:cNvSpPr/>
          <p:nvPr/>
        </p:nvSpPr>
        <p:spPr>
          <a:xfrm rot="3097676">
            <a:off x="9008631" y="4468591"/>
            <a:ext cx="12260310" cy="8504315"/>
          </a:xfrm>
          <a:custGeom>
            <a:avLst/>
            <a:gdLst/>
            <a:ahLst/>
            <a:cxnLst>
              <a:cxn ang="0">
                <a:pos x="wd2" y="hd2"/>
              </a:cxn>
              <a:cxn ang="5400000">
                <a:pos x="wd2" y="hd2"/>
              </a:cxn>
              <a:cxn ang="10800000">
                <a:pos x="wd2" y="hd2"/>
              </a:cxn>
              <a:cxn ang="16200000">
                <a:pos x="wd2" y="hd2"/>
              </a:cxn>
            </a:cxnLst>
            <a:rect l="0" t="0" r="r" b="b"/>
            <a:pathLst>
              <a:path w="21600" h="21562" extrusionOk="0">
                <a:moveTo>
                  <a:pt x="0" y="5442"/>
                </a:moveTo>
                <a:lnTo>
                  <a:pt x="10800" y="21562"/>
                </a:lnTo>
                <a:lnTo>
                  <a:pt x="21600" y="5535"/>
                </a:lnTo>
                <a:cubicBezTo>
                  <a:pt x="18503" y="1918"/>
                  <a:pt x="14629" y="-38"/>
                  <a:pt x="10641" y="1"/>
                </a:cubicBezTo>
                <a:cubicBezTo>
                  <a:pt x="6769" y="38"/>
                  <a:pt x="3020" y="1955"/>
                  <a:pt x="0" y="5442"/>
                </a:cubicBezTo>
                <a:close/>
              </a:path>
            </a:pathLst>
          </a:custGeom>
          <a:solidFill>
            <a:srgbClr val="FFFFFF"/>
          </a:solidFill>
          <a:ln w="254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265" name="Shape 265"/>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sp>
        <p:nvSpPr>
          <p:cNvPr id="266" name="Shape 266"/>
          <p:cNvSpPr txBox="1"/>
          <p:nvPr/>
        </p:nvSpPr>
        <p:spPr>
          <a:xfrm>
            <a:off x="16209272" y="10987631"/>
            <a:ext cx="6117725" cy="1078097"/>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Conclusions</a:t>
            </a:r>
          </a:p>
        </p:txBody>
      </p:sp>
      <p:sp>
        <p:nvSpPr>
          <p:cNvPr id="267" name="Shape 267"/>
          <p:cNvSpPr txBox="1"/>
          <p:nvPr/>
        </p:nvSpPr>
        <p:spPr>
          <a:xfrm>
            <a:off x="6108827" y="274768"/>
            <a:ext cx="12166346" cy="23968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9700" b="1">
                <a:latin typeface="Helvetica"/>
                <a:ea typeface="Helvetica"/>
                <a:cs typeface="Helvetica"/>
                <a:sym typeface="Helvetica"/>
              </a:defRPr>
            </a:lvl1pPr>
          </a:lstStyle>
          <a:p>
            <a:r>
              <a:rPr lang="en-GB" dirty="0"/>
              <a:t>Data Analysis</a:t>
            </a:r>
          </a:p>
        </p:txBody>
      </p:sp>
      <p:sp>
        <p:nvSpPr>
          <p:cNvPr id="268" name="Shape 268"/>
          <p:cNvSpPr txBox="1"/>
          <p:nvPr/>
        </p:nvSpPr>
        <p:spPr>
          <a:xfrm>
            <a:off x="2057003" y="10845613"/>
            <a:ext cx="5635901" cy="136213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Hypothesis</a:t>
            </a:r>
          </a:p>
        </p:txBody>
      </p:sp>
      <p:sp>
        <p:nvSpPr>
          <p:cNvPr id="269" name="Shape 269"/>
          <p:cNvSpPr/>
          <p:nvPr/>
        </p:nvSpPr>
        <p:spPr>
          <a:xfrm rot="21594086">
            <a:off x="18929145" y="9474711"/>
            <a:ext cx="323329" cy="15361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82" y="768"/>
                  <a:pt x="2322" y="1538"/>
                  <a:pt x="3418" y="2311"/>
                </a:cubicBezTo>
                <a:cubicBezTo>
                  <a:pt x="12207" y="8506"/>
                  <a:pt x="18362" y="14954"/>
                  <a:pt x="21600" y="21600"/>
                </a:cubicBezTo>
              </a:path>
            </a:pathLst>
          </a:custGeom>
          <a:ln w="127000">
            <a:solidFill>
              <a:srgbClr val="A9A9A9"/>
            </a:solidFill>
            <a:miter lim="400000"/>
            <a:tailEnd type="triangle"/>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270" name="Shape 270"/>
          <p:cNvSpPr txBox="1"/>
          <p:nvPr/>
        </p:nvSpPr>
        <p:spPr>
          <a:xfrm>
            <a:off x="15632500" y="6318971"/>
            <a:ext cx="3604681" cy="1249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6400">
                <a:latin typeface="Helvetica"/>
                <a:ea typeface="Helvetica"/>
                <a:cs typeface="Helvetica"/>
                <a:sym typeface="Helvetica"/>
              </a:defRPr>
            </a:lvl1pPr>
          </a:lstStyle>
          <a:p>
            <a:r>
              <a:t>Visualize</a:t>
            </a:r>
          </a:p>
        </p:txBody>
      </p:sp>
      <p:sp>
        <p:nvSpPr>
          <p:cNvPr id="271" name="Shape 271"/>
          <p:cNvSpPr txBox="1"/>
          <p:nvPr/>
        </p:nvSpPr>
        <p:spPr>
          <a:xfrm>
            <a:off x="16346030" y="7315853"/>
            <a:ext cx="3604681" cy="1249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defTabSz="554990">
              <a:defRPr sz="6080">
                <a:latin typeface="Helvetica"/>
                <a:ea typeface="Helvetica"/>
                <a:cs typeface="Helvetica"/>
                <a:sym typeface="Helvetica"/>
              </a:defRPr>
            </a:lvl1pPr>
          </a:lstStyle>
          <a:p>
            <a:r>
              <a:t>Transform</a:t>
            </a:r>
          </a:p>
        </p:txBody>
      </p:sp>
      <p:sp>
        <p:nvSpPr>
          <p:cNvPr id="272" name="Shape 272"/>
          <p:cNvSpPr txBox="1"/>
          <p:nvPr/>
        </p:nvSpPr>
        <p:spPr>
          <a:xfrm>
            <a:off x="16877842" y="8312735"/>
            <a:ext cx="3604681" cy="1249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6400">
                <a:latin typeface="Helvetica"/>
                <a:ea typeface="Helvetica"/>
                <a:cs typeface="Helvetica"/>
                <a:sym typeface="Helvetica"/>
              </a:defRPr>
            </a:lvl1pPr>
          </a:lstStyle>
          <a:p>
            <a:r>
              <a:t>Model</a:t>
            </a:r>
          </a:p>
        </p:txBody>
      </p:sp>
      <p:sp>
        <p:nvSpPr>
          <p:cNvPr id="273" name="Shape 273"/>
          <p:cNvSpPr/>
          <p:nvPr/>
        </p:nvSpPr>
        <p:spPr>
          <a:xfrm rot="21594086">
            <a:off x="16054516" y="5647486"/>
            <a:ext cx="1027516" cy="84867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965" y="801"/>
                  <a:pt x="1923" y="1615"/>
                  <a:pt x="2873" y="2442"/>
                </a:cubicBezTo>
                <a:cubicBezTo>
                  <a:pt x="3823" y="3268"/>
                  <a:pt x="4765" y="4107"/>
                  <a:pt x="5699" y="4959"/>
                </a:cubicBezTo>
                <a:cubicBezTo>
                  <a:pt x="9433" y="8365"/>
                  <a:pt x="13039" y="11972"/>
                  <a:pt x="16507" y="15769"/>
                </a:cubicBezTo>
                <a:cubicBezTo>
                  <a:pt x="18240" y="17666"/>
                  <a:pt x="19938" y="19610"/>
                  <a:pt x="21600" y="21600"/>
                </a:cubicBezTo>
              </a:path>
            </a:pathLst>
          </a:custGeom>
          <a:ln w="127000">
            <a:solidFill>
              <a:srgbClr val="A9A9A9"/>
            </a:solidFill>
            <a:miter lim="400000"/>
            <a:tailEnd type="triangle"/>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grpSp>
        <p:nvGrpSpPr>
          <p:cNvPr id="276" name="Group 276"/>
          <p:cNvGrpSpPr/>
          <p:nvPr/>
        </p:nvGrpSpPr>
        <p:grpSpPr>
          <a:xfrm rot="2491080">
            <a:off x="5938342" y="6196043"/>
            <a:ext cx="1039396" cy="1048959"/>
            <a:chOff x="0" y="0"/>
            <a:chExt cx="1039394" cy="1048958"/>
          </a:xfrm>
        </p:grpSpPr>
        <p:sp>
          <p:nvSpPr>
            <p:cNvPr id="274" name="Shape 274"/>
            <p:cNvSpPr/>
            <p:nvPr/>
          </p:nvSpPr>
          <p:spPr>
            <a:xfrm>
              <a:off x="0" y="0"/>
              <a:ext cx="1039395" cy="1031003"/>
            </a:xfrm>
            <a:prstGeom prst="rect">
              <a:avLst/>
            </a:prstGeom>
            <a:solidFill>
              <a:srgbClr val="FFFFFF"/>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75" name="Shape 275"/>
            <p:cNvSpPr/>
            <p:nvPr/>
          </p:nvSpPr>
          <p:spPr>
            <a:xfrm>
              <a:off x="155912" y="322228"/>
              <a:ext cx="726731" cy="72673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5E8EC7"/>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277" name="Shape 277"/>
          <p:cNvSpPr txBox="1"/>
          <p:nvPr/>
        </p:nvSpPr>
        <p:spPr>
          <a:xfrm>
            <a:off x="5786832" y="5379151"/>
            <a:ext cx="5806302" cy="1078098"/>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Experiment</a:t>
            </a:r>
          </a:p>
        </p:txBody>
      </p:sp>
      <p:sp>
        <p:nvSpPr>
          <p:cNvPr id="278" name="Shape 278"/>
          <p:cNvSpPr txBox="1"/>
          <p:nvPr/>
        </p:nvSpPr>
        <p:spPr>
          <a:xfrm>
            <a:off x="13264763" y="4497031"/>
            <a:ext cx="2769398" cy="1078097"/>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Data</a:t>
            </a:r>
          </a:p>
        </p:txBody>
      </p:sp>
      <p:grpSp>
        <p:nvGrpSpPr>
          <p:cNvPr id="281" name="Group 281"/>
          <p:cNvGrpSpPr/>
          <p:nvPr/>
        </p:nvGrpSpPr>
        <p:grpSpPr>
          <a:xfrm rot="5985562">
            <a:off x="12539394" y="3959142"/>
            <a:ext cx="1039396" cy="1048959"/>
            <a:chOff x="0" y="0"/>
            <a:chExt cx="1039394" cy="1048958"/>
          </a:xfrm>
        </p:grpSpPr>
        <p:sp>
          <p:nvSpPr>
            <p:cNvPr id="279" name="Shape 279"/>
            <p:cNvSpPr/>
            <p:nvPr/>
          </p:nvSpPr>
          <p:spPr>
            <a:xfrm>
              <a:off x="0" y="0"/>
              <a:ext cx="1039395" cy="1031003"/>
            </a:xfrm>
            <a:prstGeom prst="rect">
              <a:avLst/>
            </a:prstGeom>
            <a:solidFill>
              <a:srgbClr val="FFFFFF"/>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80" name="Shape 280"/>
            <p:cNvSpPr/>
            <p:nvPr/>
          </p:nvSpPr>
          <p:spPr>
            <a:xfrm>
              <a:off x="155912" y="322228"/>
              <a:ext cx="726731" cy="72673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5E8EC7"/>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282" name="Shape 282"/>
          <p:cNvSpPr txBox="1"/>
          <p:nvPr/>
        </p:nvSpPr>
        <p:spPr>
          <a:xfrm>
            <a:off x="6001044" y="4854823"/>
            <a:ext cx="4053598" cy="1078097"/>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Data</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afterEffect">
                                  <p:stCondLst>
                                    <p:cond delay="0"/>
                                  </p:stCondLst>
                                  <p:iterate>
                                    <p:tmAbs val="0"/>
                                  </p:iterate>
                                  <p:childTnLst>
                                    <p:set>
                                      <p:cBhvr>
                                        <p:cTn id="6" fill="hold"/>
                                        <p:tgtEl>
                                          <p:spTgt spid="273"/>
                                        </p:tgtEl>
                                        <p:attrNameLst>
                                          <p:attrName>style.visibility</p:attrName>
                                        </p:attrNameLst>
                                      </p:cBhvr>
                                      <p:to>
                                        <p:strVal val="visible"/>
                                      </p:to>
                                    </p:set>
                                    <p:animEffect transition="in" filter="strips(downRight)">
                                      <p:cBhvr>
                                        <p:cTn id="7" dur="200"/>
                                        <p:tgtEl>
                                          <p:spTgt spid="273"/>
                                        </p:tgtEl>
                                      </p:cBhvr>
                                    </p:animEffect>
                                  </p:childTnLst>
                                </p:cTn>
                              </p:par>
                            </p:childTnLst>
                          </p:cTn>
                        </p:par>
                        <p:par>
                          <p:cTn id="8" fill="hold">
                            <p:stCondLst>
                              <p:cond delay="200"/>
                            </p:stCondLst>
                            <p:childTnLst>
                              <p:par>
                                <p:cTn id="9" presetID="1" presetClass="entr" presetSubtype="0" fill="hold" grpId="0" nodeType="afterEffect">
                                  <p:stCondLst>
                                    <p:cond delay="0"/>
                                  </p:stCondLst>
                                  <p:iterate>
                                    <p:tmAbs val="0"/>
                                  </p:iterate>
                                  <p:childTnLst>
                                    <p:set>
                                      <p:cBhvr>
                                        <p:cTn id="10" fill="hold"/>
                                        <p:tgtEl>
                                          <p:spTgt spid="27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27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27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iterate>
                                    <p:tmAbs val="0"/>
                                  </p:iterate>
                                  <p:childTnLst>
                                    <p:set>
                                      <p:cBhvr>
                                        <p:cTn id="22" fill="hold"/>
                                        <p:tgtEl>
                                          <p:spTgt spid="269"/>
                                        </p:tgtEl>
                                        <p:attrNameLst>
                                          <p:attrName>style.visibility</p:attrName>
                                        </p:attrNameLst>
                                      </p:cBhvr>
                                      <p:to>
                                        <p:strVal val="visible"/>
                                      </p:to>
                                    </p:set>
                                    <p:animEffect transition="in" filter="wipe(up)">
                                      <p:cBhvr>
                                        <p:cTn id="23" dur="200"/>
                                        <p:tgtEl>
                                          <p:spTgt spid="269"/>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path" presetSubtype="0" accel="50000" decel="50000" fill="hold" nodeType="clickEffect">
                                  <p:stCondLst>
                                    <p:cond delay="0"/>
                                  </p:stCondLst>
                                  <p:childTnLst>
                                    <p:animMotion origin="layout" path="M 0.000000 0.000000 C -0.046008 -0.013902 -0.093209 -0.008455 -0.137820 0.015904 C -0.178645 0.038195 -0.216303 0.075805 -0.248249 0.126193" pathEditMode="relative">
                                      <p:cBhvr>
                                        <p:cTn id="27" dur="1000" fill="hold"/>
                                        <p:tgtEl>
                                          <p:spTgt spid="281"/>
                                        </p:tgtEl>
                                        <p:attrNameLst>
                                          <p:attrName>ppt_x</p:attrName>
                                          <p:attrName>ppt_y</p:attrName>
                                        </p:attrNameLst>
                                      </p:cBhvr>
                                    </p:animMotion>
                                  </p:childTnLst>
                                </p:cTn>
                              </p:par>
                            </p:childTnLst>
                          </p:cTn>
                        </p:par>
                        <p:par>
                          <p:cTn id="28" fill="hold">
                            <p:stCondLst>
                              <p:cond delay="0"/>
                            </p:stCondLst>
                            <p:childTnLst>
                              <p:par>
                                <p:cTn id="29" presetID="8" presetClass="emph" presetSubtype="0" accel="50000" decel="50000" fill="hold" grpId="0" nodeType="withEffect">
                                  <p:stCondLst>
                                    <p:cond delay="0"/>
                                  </p:stCondLst>
                                  <p:childTnLst>
                                    <p:animRot by="-3107999">
                                      <p:cBhvr>
                                        <p:cTn id="30" dur="1000" fill="hold"/>
                                        <p:tgtEl>
                                          <p:spTgt spid="281"/>
                                        </p:tgtEl>
                                        <p:attrNameLst>
                                          <p:attrName>r</p:attrName>
                                        </p:attrNameLst>
                                      </p:cBhvr>
                                    </p:animRot>
                                  </p:childTnLst>
                                </p:cTn>
                              </p:par>
                            </p:childTnLst>
                          </p:cTn>
                        </p:par>
                        <p:par>
                          <p:cTn id="31" fill="hold">
                            <p:stCondLst>
                              <p:cond delay="0"/>
                            </p:stCondLst>
                            <p:childTnLst>
                              <p:par>
                                <p:cTn id="32" presetID="-1" presetClass="path" presetSubtype="0" accel="50000" decel="50000" fill="hold" nodeType="withEffect">
                                  <p:stCondLst>
                                    <p:cond delay="0"/>
                                  </p:stCondLst>
                                  <p:childTnLst>
                                    <p:animMotion origin="layout" path="M 0.000000 0.000000 C -0.014399 0.026988 -0.027172 0.056576 -0.038113 0.088283 C -0.048383 0.118050 -0.056986 0.149535 -0.063799 0.182288" pathEditMode="relative">
                                      <p:cBhvr>
                                        <p:cTn id="33" dur="1000" fill="hold"/>
                                        <p:tgtEl>
                                          <p:spTgt spid="276"/>
                                        </p:tgtEl>
                                        <p:attrNameLst>
                                          <p:attrName>ppt_x</p:attrName>
                                          <p:attrName>ppt_y</p:attrName>
                                        </p:attrNameLst>
                                      </p:cBhvr>
                                    </p:animMotion>
                                  </p:childTnLst>
                                </p:cTn>
                              </p:par>
                            </p:childTnLst>
                          </p:cTn>
                        </p:par>
                        <p:par>
                          <p:cTn id="34" fill="hold">
                            <p:stCondLst>
                              <p:cond delay="0"/>
                            </p:stCondLst>
                            <p:childTnLst>
                              <p:par>
                                <p:cTn id="35" presetID="8" presetClass="emph" presetSubtype="0" accel="50000" decel="50000" fill="hold" grpId="0" nodeType="withEffect">
                                  <p:stCondLst>
                                    <p:cond delay="0"/>
                                  </p:stCondLst>
                                  <p:childTnLst>
                                    <p:animRot by="-1427999">
                                      <p:cBhvr>
                                        <p:cTn id="36" dur="1000" fill="hold"/>
                                        <p:tgtEl>
                                          <p:spTgt spid="276"/>
                                        </p:tgtEl>
                                        <p:attrNameLst>
                                          <p:attrName>r</p:attrName>
                                        </p:attrNameLst>
                                      </p:cBhvr>
                                    </p:animRot>
                                  </p:childTnLst>
                                </p:cTn>
                              </p:par>
                            </p:childTnLst>
                          </p:cTn>
                        </p:par>
                        <p:par>
                          <p:cTn id="37" fill="hold">
                            <p:stCondLst>
                              <p:cond delay="0"/>
                            </p:stCondLst>
                            <p:childTnLst>
                              <p:par>
                                <p:cTn id="38" presetID="-1" presetClass="path" presetSubtype="0" accel="50000" decel="50000" fill="hold" nodeType="withEffect">
                                  <p:stCondLst>
                                    <p:cond delay="0"/>
                                  </p:stCondLst>
                                  <p:childTnLst>
                                    <p:animMotion origin="layout" path="M 0.000000 0.000000 L -0.136928 -0.118891" pathEditMode="relative">
                                      <p:cBhvr>
                                        <p:cTn id="39" dur="1000" fill="hold"/>
                                        <p:tgtEl>
                                          <p:spTgt spid="263"/>
                                        </p:tgtEl>
                                        <p:attrNameLst>
                                          <p:attrName>ppt_x</p:attrName>
                                          <p:attrName>ppt_y</p:attrName>
                                        </p:attrNameLst>
                                      </p:cBhvr>
                                    </p:animMotion>
                                  </p:childTnLst>
                                </p:cTn>
                              </p:par>
                            </p:childTnLst>
                          </p:cTn>
                        </p:par>
                        <p:par>
                          <p:cTn id="40" fill="hold">
                            <p:stCondLst>
                              <p:cond delay="0"/>
                            </p:stCondLst>
                            <p:childTnLst>
                              <p:par>
                                <p:cTn id="41" presetID="8" presetClass="emph" presetSubtype="0" accel="50000" decel="50000" fill="hold" grpId="0" nodeType="withEffect">
                                  <p:stCondLst>
                                    <p:cond delay="0"/>
                                  </p:stCondLst>
                                  <p:childTnLst>
                                    <p:animRot by="-3096000">
                                      <p:cBhvr>
                                        <p:cTn id="42" dur="1000" fill="hold"/>
                                        <p:tgtEl>
                                          <p:spTgt spid="263"/>
                                        </p:tgtEl>
                                        <p:attrNameLst>
                                          <p:attrName>r</p:attrName>
                                        </p:attrNameLst>
                                      </p:cBhvr>
                                    </p:animRot>
                                  </p:childTnLst>
                                </p:cTn>
                              </p:par>
                            </p:childTnLst>
                          </p:cTn>
                        </p:par>
                        <p:par>
                          <p:cTn id="43" fill="hold">
                            <p:stCondLst>
                              <p:cond delay="0"/>
                            </p:stCondLst>
                            <p:childTnLst>
                              <p:par>
                                <p:cTn id="44" presetID="-1" presetClass="path" presetSubtype="0" accel="50000" decel="50000" fill="hold" nodeType="withEffect">
                                  <p:stCondLst>
                                    <p:cond delay="0"/>
                                  </p:stCondLst>
                                  <p:childTnLst>
                                    <p:animMotion origin="layout" path="M 0.000000 0.000000 C -0.041589 -0.035767 -0.087489 -0.052791 -0.133653 -0.049570 C -0.182560 -0.046158 -0.230124 -0.020166 -0.271666 0.025848" pathEditMode="relative">
                                      <p:cBhvr>
                                        <p:cTn id="45" dur="1000" fill="hold"/>
                                        <p:tgtEl>
                                          <p:spTgt spid="278"/>
                                        </p:tgtEl>
                                        <p:attrNameLst>
                                          <p:attrName>ppt_x</p:attrName>
                                          <p:attrName>ppt_y</p:attrName>
                                        </p:attrNameLst>
                                      </p:cBhvr>
                                    </p:animMotion>
                                  </p:childTnLst>
                                </p:cTn>
                              </p:par>
                            </p:childTnLst>
                          </p:cTn>
                        </p:par>
                        <p:par>
                          <p:cTn id="46" fill="hold">
                            <p:stCondLst>
                              <p:cond delay="0"/>
                            </p:stCondLst>
                            <p:childTnLst>
                              <p:par>
                                <p:cTn id="47" presetID="-1" presetClass="path" presetSubtype="0" accel="50000" decel="50000" fill="hold" nodeType="withEffect">
                                  <p:stCondLst>
                                    <p:cond delay="0"/>
                                  </p:stCondLst>
                                  <p:childTnLst>
                                    <p:animMotion origin="layout" path="M 0.000000 0.000000 C -0.018894 0.022541 -0.035584 0.050432 -0.049406 0.082566 C -0.062144 0.112178 -0.072292 0.145040 -0.079508 0.180041" pathEditMode="relative">
                                      <p:cBhvr>
                                        <p:cTn id="48" dur="1000" fill="hold"/>
                                        <p:tgtEl>
                                          <p:spTgt spid="277"/>
                                        </p:tgtEl>
                                        <p:attrNameLst>
                                          <p:attrName>ppt_x</p:attrName>
                                          <p:attrName>ppt_y</p:attrName>
                                        </p:attrNameLst>
                                      </p:cBhvr>
                                    </p:animMotion>
                                  </p:childTnLst>
                                </p:cTn>
                              </p:par>
                            </p:childTnLst>
                          </p:cTn>
                        </p:par>
                        <p:par>
                          <p:cTn id="49" fill="hold">
                            <p:stCondLst>
                              <p:cond delay="1000"/>
                            </p:stCondLst>
                            <p:childTnLst>
                              <p:par>
                                <p:cTn id="50" presetID="1" presetClass="entr" presetSubtype="0" fill="hold" grpId="0" nodeType="afterEffect">
                                  <p:stCondLst>
                                    <p:cond delay="0"/>
                                  </p:stCondLst>
                                  <p:iterate>
                                    <p:tmAbs val="0"/>
                                  </p:iterate>
                                  <p:childTnLst>
                                    <p:set>
                                      <p:cBhvr>
                                        <p:cTn id="51" fill="hold"/>
                                        <p:tgtEl>
                                          <p:spTgt spid="28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 grpId="0" animBg="1" advAuto="0"/>
      <p:bldP spid="269" grpId="0" animBg="1" advAuto="0"/>
      <p:bldP spid="270" grpId="0" animBg="1" advAuto="0"/>
      <p:bldP spid="271" grpId="0" animBg="1" advAuto="0"/>
      <p:bldP spid="272" grpId="0" animBg="1" advAuto="0"/>
      <p:bldP spid="273" grpId="0" animBg="1" advAuto="0"/>
      <p:bldP spid="276" grpId="0" animBg="1" advAuto="0"/>
      <p:bldP spid="281" grpId="0" animBg="1" advAuto="0"/>
      <p:bldP spid="282"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p:nvPr/>
        </p:nvSpPr>
        <p:spPr>
          <a:xfrm rot="21594086">
            <a:off x="4482762" y="4349529"/>
            <a:ext cx="10094983" cy="6644604"/>
          </a:xfrm>
          <a:custGeom>
            <a:avLst/>
            <a:gdLst/>
            <a:ahLst/>
            <a:cxnLst>
              <a:cxn ang="0">
                <a:pos x="wd2" y="hd2"/>
              </a:cxn>
              <a:cxn ang="5400000">
                <a:pos x="wd2" y="hd2"/>
              </a:cxn>
              <a:cxn ang="10800000">
                <a:pos x="wd2" y="hd2"/>
              </a:cxn>
              <a:cxn ang="16200000">
                <a:pos x="wd2" y="hd2"/>
              </a:cxn>
            </a:cxnLst>
            <a:rect l="0" t="0" r="r" b="b"/>
            <a:pathLst>
              <a:path w="21600" h="21589" extrusionOk="0">
                <a:moveTo>
                  <a:pt x="0" y="21589"/>
                </a:moveTo>
                <a:cubicBezTo>
                  <a:pt x="894" y="9333"/>
                  <a:pt x="7700" y="45"/>
                  <a:pt x="15821" y="0"/>
                </a:cubicBezTo>
                <a:cubicBezTo>
                  <a:pt x="17856" y="-11"/>
                  <a:pt x="19812" y="560"/>
                  <a:pt x="21600" y="1665"/>
                </a:cubicBezTo>
              </a:path>
            </a:pathLst>
          </a:custGeom>
          <a:ln w="317500">
            <a:solidFill>
              <a:srgbClr val="5B8DC6"/>
            </a:solidFill>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287" name="Shape 287"/>
          <p:cNvSpPr/>
          <p:nvPr/>
        </p:nvSpPr>
        <p:spPr>
          <a:xfrm rot="1774">
            <a:off x="5676157" y="2835977"/>
            <a:ext cx="12260310" cy="8504314"/>
          </a:xfrm>
          <a:custGeom>
            <a:avLst/>
            <a:gdLst/>
            <a:ahLst/>
            <a:cxnLst>
              <a:cxn ang="0">
                <a:pos x="wd2" y="hd2"/>
              </a:cxn>
              <a:cxn ang="5400000">
                <a:pos x="wd2" y="hd2"/>
              </a:cxn>
              <a:cxn ang="10800000">
                <a:pos x="wd2" y="hd2"/>
              </a:cxn>
              <a:cxn ang="16200000">
                <a:pos x="wd2" y="hd2"/>
              </a:cxn>
            </a:cxnLst>
            <a:rect l="0" t="0" r="r" b="b"/>
            <a:pathLst>
              <a:path w="21600" h="21562" extrusionOk="0">
                <a:moveTo>
                  <a:pt x="0" y="5442"/>
                </a:moveTo>
                <a:lnTo>
                  <a:pt x="10800" y="21562"/>
                </a:lnTo>
                <a:lnTo>
                  <a:pt x="21600" y="5535"/>
                </a:lnTo>
                <a:cubicBezTo>
                  <a:pt x="18503" y="1918"/>
                  <a:pt x="14629" y="-38"/>
                  <a:pt x="10641" y="1"/>
                </a:cubicBezTo>
                <a:cubicBezTo>
                  <a:pt x="6769" y="38"/>
                  <a:pt x="3020" y="1955"/>
                  <a:pt x="0" y="5442"/>
                </a:cubicBezTo>
                <a:close/>
              </a:path>
            </a:pathLst>
          </a:custGeom>
          <a:solidFill>
            <a:srgbClr val="FFFFFF"/>
          </a:solidFill>
          <a:ln w="254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288" name="Shape 288"/>
          <p:cNvSpPr/>
          <p:nvPr/>
        </p:nvSpPr>
        <p:spPr>
          <a:xfrm rot="21594086">
            <a:off x="18929145" y="9474711"/>
            <a:ext cx="323329" cy="15361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182" y="768"/>
                  <a:pt x="2322" y="1538"/>
                  <a:pt x="3418" y="2311"/>
                </a:cubicBezTo>
                <a:cubicBezTo>
                  <a:pt x="12207" y="8506"/>
                  <a:pt x="18362" y="14954"/>
                  <a:pt x="21600" y="21600"/>
                </a:cubicBezTo>
              </a:path>
            </a:pathLst>
          </a:custGeom>
          <a:ln w="127000">
            <a:solidFill>
              <a:srgbClr val="A9A9A9"/>
            </a:solidFill>
            <a:miter lim="400000"/>
            <a:tailEnd type="triangle"/>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290" name="Shape 290"/>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
        <p:nvSpPr>
          <p:cNvPr id="291" name="Shape 291"/>
          <p:cNvSpPr txBox="1"/>
          <p:nvPr/>
        </p:nvSpPr>
        <p:spPr>
          <a:xfrm>
            <a:off x="16209272" y="10987631"/>
            <a:ext cx="6117725" cy="1078097"/>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Conclusions</a:t>
            </a:r>
          </a:p>
        </p:txBody>
      </p:sp>
      <p:sp>
        <p:nvSpPr>
          <p:cNvPr id="292" name="Shape 292"/>
          <p:cNvSpPr txBox="1"/>
          <p:nvPr/>
        </p:nvSpPr>
        <p:spPr>
          <a:xfrm>
            <a:off x="6108827" y="274768"/>
            <a:ext cx="12166346" cy="23968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9700" b="1">
                <a:latin typeface="Helvetica"/>
                <a:ea typeface="Helvetica"/>
                <a:cs typeface="Helvetica"/>
                <a:sym typeface="Helvetica"/>
              </a:defRPr>
            </a:lvl1pPr>
          </a:lstStyle>
          <a:p>
            <a:r>
              <a:rPr lang="en-GB" dirty="0"/>
              <a:t>Data Analysis</a:t>
            </a:r>
          </a:p>
        </p:txBody>
      </p:sp>
      <p:sp>
        <p:nvSpPr>
          <p:cNvPr id="293" name="Shape 293"/>
          <p:cNvSpPr txBox="1"/>
          <p:nvPr/>
        </p:nvSpPr>
        <p:spPr>
          <a:xfrm>
            <a:off x="2057003" y="10845613"/>
            <a:ext cx="5635901" cy="136213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Hypothesis</a:t>
            </a:r>
          </a:p>
        </p:txBody>
      </p:sp>
      <p:sp>
        <p:nvSpPr>
          <p:cNvPr id="294" name="Shape 294"/>
          <p:cNvSpPr txBox="1"/>
          <p:nvPr/>
        </p:nvSpPr>
        <p:spPr>
          <a:xfrm>
            <a:off x="15632500" y="6318971"/>
            <a:ext cx="3604681" cy="1249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6400">
                <a:latin typeface="Helvetica"/>
                <a:ea typeface="Helvetica"/>
                <a:cs typeface="Helvetica"/>
                <a:sym typeface="Helvetica"/>
              </a:defRPr>
            </a:lvl1pPr>
          </a:lstStyle>
          <a:p>
            <a:r>
              <a:t>Visualize</a:t>
            </a:r>
          </a:p>
        </p:txBody>
      </p:sp>
      <p:sp>
        <p:nvSpPr>
          <p:cNvPr id="295" name="Shape 295"/>
          <p:cNvSpPr txBox="1"/>
          <p:nvPr/>
        </p:nvSpPr>
        <p:spPr>
          <a:xfrm>
            <a:off x="16346030" y="7315853"/>
            <a:ext cx="3604681" cy="1249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fontScale="92500"/>
          </a:bodyPr>
          <a:lstStyle>
            <a:lvl1pPr defTabSz="554990">
              <a:defRPr sz="6080">
                <a:latin typeface="Helvetica"/>
                <a:ea typeface="Helvetica"/>
                <a:cs typeface="Helvetica"/>
                <a:sym typeface="Helvetica"/>
              </a:defRPr>
            </a:lvl1pPr>
          </a:lstStyle>
          <a:p>
            <a:r>
              <a:t>Transform</a:t>
            </a:r>
          </a:p>
        </p:txBody>
      </p:sp>
      <p:sp>
        <p:nvSpPr>
          <p:cNvPr id="296" name="Shape 296"/>
          <p:cNvSpPr txBox="1"/>
          <p:nvPr/>
        </p:nvSpPr>
        <p:spPr>
          <a:xfrm>
            <a:off x="16877842" y="8312735"/>
            <a:ext cx="3604681" cy="1249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6400">
                <a:latin typeface="Helvetica"/>
                <a:ea typeface="Helvetica"/>
                <a:cs typeface="Helvetica"/>
                <a:sym typeface="Helvetica"/>
              </a:defRPr>
            </a:lvl1pPr>
          </a:lstStyle>
          <a:p>
            <a:r>
              <a:t>Model</a:t>
            </a:r>
          </a:p>
        </p:txBody>
      </p:sp>
      <p:sp>
        <p:nvSpPr>
          <p:cNvPr id="297" name="Shape 297"/>
          <p:cNvSpPr txBox="1"/>
          <p:nvPr/>
        </p:nvSpPr>
        <p:spPr>
          <a:xfrm>
            <a:off x="10005033" y="3787807"/>
            <a:ext cx="3604681" cy="1249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6400">
                <a:latin typeface="Helvetica"/>
                <a:ea typeface="Helvetica"/>
                <a:cs typeface="Helvetica"/>
                <a:sym typeface="Helvetica"/>
              </a:defRPr>
            </a:lvl1pPr>
          </a:lstStyle>
          <a:p>
            <a:r>
              <a:t>Import</a:t>
            </a:r>
          </a:p>
        </p:txBody>
      </p:sp>
      <p:sp>
        <p:nvSpPr>
          <p:cNvPr id="298" name="Shape 298"/>
          <p:cNvSpPr txBox="1"/>
          <p:nvPr/>
        </p:nvSpPr>
        <p:spPr>
          <a:xfrm>
            <a:off x="14373497" y="4565525"/>
            <a:ext cx="2064438" cy="1249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lvl1pPr>
              <a:defRPr sz="6400">
                <a:latin typeface="Helvetica"/>
                <a:ea typeface="Helvetica"/>
                <a:cs typeface="Helvetica"/>
                <a:sym typeface="Helvetica"/>
              </a:defRPr>
            </a:lvl1pPr>
          </a:lstStyle>
          <a:p>
            <a:r>
              <a:t>Tidy</a:t>
            </a:r>
          </a:p>
        </p:txBody>
      </p:sp>
      <p:sp>
        <p:nvSpPr>
          <p:cNvPr id="299" name="Shape 299"/>
          <p:cNvSpPr/>
          <p:nvPr/>
        </p:nvSpPr>
        <p:spPr>
          <a:xfrm rot="21594086">
            <a:off x="13093881" y="4457631"/>
            <a:ext cx="1478673" cy="4095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830" y="498"/>
                  <a:pt x="1657" y="1032"/>
                  <a:pt x="2483" y="1602"/>
                </a:cubicBezTo>
                <a:cubicBezTo>
                  <a:pt x="5782" y="3879"/>
                  <a:pt x="9029" y="6712"/>
                  <a:pt x="12217" y="10055"/>
                </a:cubicBezTo>
                <a:cubicBezTo>
                  <a:pt x="13812" y="11726"/>
                  <a:pt x="15391" y="13525"/>
                  <a:pt x="16956" y="15450"/>
                </a:cubicBezTo>
                <a:cubicBezTo>
                  <a:pt x="17737" y="16412"/>
                  <a:pt x="18515" y="17406"/>
                  <a:pt x="19290" y="18432"/>
                </a:cubicBezTo>
                <a:cubicBezTo>
                  <a:pt x="20063" y="19456"/>
                  <a:pt x="20833" y="20512"/>
                  <a:pt x="21600" y="21600"/>
                </a:cubicBezTo>
              </a:path>
            </a:pathLst>
          </a:custGeom>
          <a:ln w="127000">
            <a:solidFill>
              <a:srgbClr val="A9A9A9"/>
            </a:solidFill>
            <a:miter lim="400000"/>
            <a:tailEnd type="triangle"/>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300" name="Shape 300"/>
          <p:cNvSpPr/>
          <p:nvPr/>
        </p:nvSpPr>
        <p:spPr>
          <a:xfrm rot="21594086">
            <a:off x="16054516" y="5647486"/>
            <a:ext cx="1027516" cy="84867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965" y="801"/>
                  <a:pt x="1923" y="1615"/>
                  <a:pt x="2873" y="2442"/>
                </a:cubicBezTo>
                <a:cubicBezTo>
                  <a:pt x="3823" y="3268"/>
                  <a:pt x="4765" y="4107"/>
                  <a:pt x="5699" y="4959"/>
                </a:cubicBezTo>
                <a:cubicBezTo>
                  <a:pt x="9433" y="8365"/>
                  <a:pt x="13039" y="11972"/>
                  <a:pt x="16507" y="15769"/>
                </a:cubicBezTo>
                <a:cubicBezTo>
                  <a:pt x="18240" y="17666"/>
                  <a:pt x="19938" y="19610"/>
                  <a:pt x="21600" y="21600"/>
                </a:cubicBezTo>
              </a:path>
            </a:pathLst>
          </a:custGeom>
          <a:ln w="127000">
            <a:solidFill>
              <a:srgbClr val="A9A9A9"/>
            </a:solidFill>
            <a:miter lim="400000"/>
            <a:tailEnd type="triangle"/>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grpSp>
        <p:nvGrpSpPr>
          <p:cNvPr id="303" name="Group 303"/>
          <p:cNvGrpSpPr/>
          <p:nvPr/>
        </p:nvGrpSpPr>
        <p:grpSpPr>
          <a:xfrm rot="2877213">
            <a:off x="6490112" y="5686221"/>
            <a:ext cx="1039396" cy="1048959"/>
            <a:chOff x="0" y="0"/>
            <a:chExt cx="1039394" cy="1048958"/>
          </a:xfrm>
        </p:grpSpPr>
        <p:sp>
          <p:nvSpPr>
            <p:cNvPr id="301" name="Shape 301"/>
            <p:cNvSpPr/>
            <p:nvPr/>
          </p:nvSpPr>
          <p:spPr>
            <a:xfrm>
              <a:off x="0" y="0"/>
              <a:ext cx="1039395" cy="1031003"/>
            </a:xfrm>
            <a:prstGeom prst="rect">
              <a:avLst/>
            </a:prstGeom>
            <a:solidFill>
              <a:srgbClr val="FFFFFF"/>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02" name="Shape 302"/>
            <p:cNvSpPr/>
            <p:nvPr/>
          </p:nvSpPr>
          <p:spPr>
            <a:xfrm>
              <a:off x="155912" y="322228"/>
              <a:ext cx="726731" cy="72673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5E8EC7"/>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grpSp>
        <p:nvGrpSpPr>
          <p:cNvPr id="306" name="Group 306"/>
          <p:cNvGrpSpPr/>
          <p:nvPr/>
        </p:nvGrpSpPr>
        <p:grpSpPr>
          <a:xfrm rot="1062803">
            <a:off x="4380656" y="8690912"/>
            <a:ext cx="1039395" cy="1048960"/>
            <a:chOff x="0" y="0"/>
            <a:chExt cx="1039394" cy="1048958"/>
          </a:xfrm>
        </p:grpSpPr>
        <p:sp>
          <p:nvSpPr>
            <p:cNvPr id="304" name="Shape 304"/>
            <p:cNvSpPr/>
            <p:nvPr/>
          </p:nvSpPr>
          <p:spPr>
            <a:xfrm>
              <a:off x="0" y="0"/>
              <a:ext cx="1039395" cy="1031003"/>
            </a:xfrm>
            <a:prstGeom prst="rect">
              <a:avLst/>
            </a:prstGeom>
            <a:solidFill>
              <a:srgbClr val="FFFFFF"/>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05" name="Shape 305"/>
            <p:cNvSpPr/>
            <p:nvPr/>
          </p:nvSpPr>
          <p:spPr>
            <a:xfrm>
              <a:off x="155912" y="322228"/>
              <a:ext cx="726731" cy="72673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5E8EC7"/>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307" name="Shape 307"/>
          <p:cNvSpPr txBox="1"/>
          <p:nvPr/>
        </p:nvSpPr>
        <p:spPr>
          <a:xfrm>
            <a:off x="6001044" y="4854823"/>
            <a:ext cx="4053598" cy="1078097"/>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Data</a:t>
            </a:r>
          </a:p>
        </p:txBody>
      </p:sp>
      <p:sp>
        <p:nvSpPr>
          <p:cNvPr id="308" name="Shape 308"/>
          <p:cNvSpPr txBox="1"/>
          <p:nvPr/>
        </p:nvSpPr>
        <p:spPr>
          <a:xfrm>
            <a:off x="3840927" y="7843868"/>
            <a:ext cx="5806302" cy="1078097"/>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defTabSz="1828800">
              <a:defRPr sz="7000">
                <a:solidFill>
                  <a:srgbClr val="5C8DC6"/>
                </a:solidFill>
                <a:latin typeface="Helvetica"/>
                <a:ea typeface="Helvetica"/>
                <a:cs typeface="Helvetica"/>
                <a:sym typeface="Helvetica"/>
              </a:defRPr>
            </a:lvl1pPr>
          </a:lstStyle>
          <a:p>
            <a:r>
              <a:t>Experiment</a:t>
            </a:r>
          </a:p>
        </p:txBody>
      </p:sp>
      <p:sp>
        <p:nvSpPr>
          <p:cNvPr id="309" name="Shape 309"/>
          <p:cNvSpPr/>
          <p:nvPr/>
        </p:nvSpPr>
        <p:spPr>
          <a:xfrm rot="21594086">
            <a:off x="9168069" y="4490400"/>
            <a:ext cx="1310404" cy="37513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463" y="16889"/>
                  <a:pt x="7000" y="12717"/>
                  <a:pt x="10603" y="9108"/>
                </a:cubicBezTo>
                <a:cubicBezTo>
                  <a:pt x="12404" y="7304"/>
                  <a:pt x="14222" y="5640"/>
                  <a:pt x="16056" y="4121"/>
                </a:cubicBezTo>
                <a:cubicBezTo>
                  <a:pt x="16973" y="3360"/>
                  <a:pt x="17894" y="2637"/>
                  <a:pt x="18817" y="1951"/>
                </a:cubicBezTo>
                <a:cubicBezTo>
                  <a:pt x="19742" y="1263"/>
                  <a:pt x="20670" y="612"/>
                  <a:pt x="21600" y="0"/>
                </a:cubicBezTo>
              </a:path>
            </a:pathLst>
          </a:custGeom>
          <a:ln w="127000">
            <a:solidFill>
              <a:srgbClr val="A9A9A9"/>
            </a:solidFill>
            <a:miter lim="400000"/>
            <a:tailEnd type="triangle"/>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p:tmAbs val="0"/>
                                  </p:iterate>
                                  <p:childTnLst>
                                    <p:set>
                                      <p:cBhvr>
                                        <p:cTn id="6" fill="hold"/>
                                        <p:tgtEl>
                                          <p:spTgt spid="309"/>
                                        </p:tgtEl>
                                        <p:attrNameLst>
                                          <p:attrName>style.visibility</p:attrName>
                                        </p:attrNameLst>
                                      </p:cBhvr>
                                      <p:to>
                                        <p:strVal val="visible"/>
                                      </p:to>
                                    </p:set>
                                    <p:animEffect transition="in" filter="wipe(left)">
                                      <p:cBhvr>
                                        <p:cTn id="7" dur="200"/>
                                        <p:tgtEl>
                                          <p:spTgt spid="309"/>
                                        </p:tgtEl>
                                      </p:cBhvr>
                                    </p:animEffect>
                                  </p:childTnLst>
                                </p:cTn>
                              </p:par>
                            </p:childTnLst>
                          </p:cTn>
                        </p:par>
                        <p:par>
                          <p:cTn id="8" fill="hold">
                            <p:stCondLst>
                              <p:cond delay="200"/>
                            </p:stCondLst>
                            <p:childTnLst>
                              <p:par>
                                <p:cTn id="9" presetID="1" presetClass="entr" presetSubtype="0" fill="hold" grpId="0" nodeType="afterEffect">
                                  <p:stCondLst>
                                    <p:cond delay="0"/>
                                  </p:stCondLst>
                                  <p:iterate>
                                    <p:tmAbs val="0"/>
                                  </p:iterate>
                                  <p:childTnLst>
                                    <p:set>
                                      <p:cBhvr>
                                        <p:cTn id="10" fill="hold"/>
                                        <p:tgtEl>
                                          <p:spTgt spid="29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iterate>
                                    <p:tmAbs val="0"/>
                                  </p:iterate>
                                  <p:childTnLst>
                                    <p:set>
                                      <p:cBhvr>
                                        <p:cTn id="14" fill="hold"/>
                                        <p:tgtEl>
                                          <p:spTgt spid="299"/>
                                        </p:tgtEl>
                                        <p:attrNameLst>
                                          <p:attrName>style.visibility</p:attrName>
                                        </p:attrNameLst>
                                      </p:cBhvr>
                                      <p:to>
                                        <p:strVal val="visible"/>
                                      </p:to>
                                    </p:set>
                                    <p:animEffect transition="in" filter="wipe(left)">
                                      <p:cBhvr>
                                        <p:cTn id="15" dur="200"/>
                                        <p:tgtEl>
                                          <p:spTgt spid="299"/>
                                        </p:tgtEl>
                                      </p:cBhvr>
                                    </p:animEffect>
                                  </p:childTnLst>
                                </p:cTn>
                              </p:par>
                            </p:childTnLst>
                          </p:cTn>
                        </p:par>
                        <p:par>
                          <p:cTn id="16" fill="hold">
                            <p:stCondLst>
                              <p:cond delay="200"/>
                            </p:stCondLst>
                            <p:childTnLst>
                              <p:par>
                                <p:cTn id="17" presetID="1" presetClass="entr" presetSubtype="0" fill="hold" grpId="0" nodeType="afterEffect">
                                  <p:stCondLst>
                                    <p:cond delay="0"/>
                                  </p:stCondLst>
                                  <p:iterate>
                                    <p:tmAbs val="0"/>
                                  </p:iterate>
                                  <p:childTnLst>
                                    <p:set>
                                      <p:cBhvr>
                                        <p:cTn id="18" fill="hold"/>
                                        <p:tgtEl>
                                          <p:spTgt spid="2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 grpId="0" animBg="1" advAuto="0"/>
      <p:bldP spid="298" grpId="0" animBg="1" advAuto="0"/>
      <p:bldP spid="299" grpId="0" animBg="1" advAuto="0"/>
      <p:bldP spid="309"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txBox="1">
            <a:spLocks noGrp="1"/>
          </p:cNvSpPr>
          <p:nvPr>
            <p:ph type="sldNum" sz="quarter" idx="2"/>
          </p:nvPr>
        </p:nvSpPr>
        <p:spPr>
          <a:xfrm>
            <a:off x="12006312" y="12663871"/>
            <a:ext cx="371376" cy="4984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2400">
                <a:solidFill>
                  <a:srgbClr val="FFFFFF"/>
                </a:solidFill>
                <a:latin typeface="Gill Sans"/>
                <a:ea typeface="Gill Sans"/>
                <a:cs typeface="Gill Sans"/>
                <a:sym typeface="Gill Sans"/>
              </a:defRPr>
            </a:lvl1pPr>
          </a:lstStyle>
          <a:p>
            <a:fld id="{86CB4B4D-7CA3-9044-876B-883B54F8677D}" type="slidenum">
              <a:t>9</a:t>
            </a:fld>
            <a:endParaRPr/>
          </a:p>
        </p:txBody>
      </p:sp>
      <p:sp>
        <p:nvSpPr>
          <p:cNvPr id="434" name="Shape 434"/>
          <p:cNvSpPr/>
          <p:nvPr/>
        </p:nvSpPr>
        <p:spPr>
          <a:xfrm>
            <a:off x="358722" y="2450789"/>
            <a:ext cx="23727429" cy="6203414"/>
          </a:xfrm>
          <a:prstGeom prst="roundRect">
            <a:avLst>
              <a:gd name="adj" fmla="val 19408"/>
            </a:avLst>
          </a:prstGeom>
          <a:noFill/>
          <a:ln w="25400" cap="flat">
            <a:solidFill>
              <a:srgbClr val="000000"/>
            </a:solidFill>
            <a:prstDash val="solid"/>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435" name="Shape 435"/>
          <p:cNvSpPr txBox="1"/>
          <p:nvPr/>
        </p:nvSpPr>
        <p:spPr>
          <a:xfrm>
            <a:off x="16704556" y="7951727"/>
            <a:ext cx="3604681" cy="1249921"/>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defRPr sz="6400">
                <a:latin typeface="Helvetica"/>
                <a:ea typeface="Helvetica"/>
                <a:cs typeface="Helvetica"/>
                <a:sym typeface="Helvetica"/>
              </a:defRPr>
            </a:lvl1pPr>
          </a:lstStyle>
          <a:p>
            <a:r>
              <a:rPr dirty="0">
                <a:solidFill>
                  <a:schemeClr val="accent2"/>
                </a:solidFill>
              </a:rPr>
              <a:t>Program</a:t>
            </a:r>
          </a:p>
        </p:txBody>
      </p:sp>
      <p:sp>
        <p:nvSpPr>
          <p:cNvPr id="436" name="Shape 436"/>
          <p:cNvSpPr txBox="1"/>
          <p:nvPr/>
        </p:nvSpPr>
        <p:spPr>
          <a:xfrm>
            <a:off x="297852" y="5070318"/>
            <a:ext cx="3233555" cy="112123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defRPr sz="6400">
                <a:latin typeface="Helvetica"/>
                <a:ea typeface="Helvetica"/>
                <a:cs typeface="Helvetica"/>
                <a:sym typeface="Helvetica"/>
              </a:defRPr>
            </a:lvl1pPr>
          </a:lstStyle>
          <a:p>
            <a:r>
              <a:rPr dirty="0">
                <a:solidFill>
                  <a:schemeClr val="accent5"/>
                </a:solidFill>
              </a:rPr>
              <a:t>Import</a:t>
            </a:r>
          </a:p>
        </p:txBody>
      </p:sp>
      <p:sp>
        <p:nvSpPr>
          <p:cNvPr id="437" name="Shape 437"/>
          <p:cNvSpPr txBox="1"/>
          <p:nvPr/>
        </p:nvSpPr>
        <p:spPr>
          <a:xfrm>
            <a:off x="4540219" y="5070318"/>
            <a:ext cx="1851891" cy="112123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defRPr sz="6400">
                <a:latin typeface="Helvetica"/>
                <a:ea typeface="Helvetica"/>
                <a:cs typeface="Helvetica"/>
                <a:sym typeface="Helvetica"/>
              </a:defRPr>
            </a:lvl1pPr>
          </a:lstStyle>
          <a:p>
            <a:r>
              <a:rPr dirty="0">
                <a:solidFill>
                  <a:schemeClr val="accent5"/>
                </a:solidFill>
              </a:rPr>
              <a:t>Tidy</a:t>
            </a:r>
          </a:p>
        </p:txBody>
      </p:sp>
      <p:sp>
        <p:nvSpPr>
          <p:cNvPr id="438" name="Shape 438"/>
          <p:cNvSpPr txBox="1"/>
          <p:nvPr/>
        </p:nvSpPr>
        <p:spPr>
          <a:xfrm>
            <a:off x="8203158" y="3134490"/>
            <a:ext cx="3233555" cy="112123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defTabSz="560831">
              <a:defRPr sz="6144">
                <a:latin typeface="Helvetica"/>
                <a:ea typeface="Helvetica"/>
                <a:cs typeface="Helvetica"/>
                <a:sym typeface="Helvetica"/>
              </a:defRPr>
            </a:lvl1pPr>
          </a:lstStyle>
          <a:p>
            <a:r>
              <a:rPr dirty="0">
                <a:solidFill>
                  <a:schemeClr val="accent5"/>
                </a:solidFill>
              </a:rPr>
              <a:t>Visualize</a:t>
            </a:r>
          </a:p>
        </p:txBody>
      </p:sp>
      <p:sp>
        <p:nvSpPr>
          <p:cNvPr id="439" name="Shape 439"/>
          <p:cNvSpPr txBox="1"/>
          <p:nvPr/>
        </p:nvSpPr>
        <p:spPr>
          <a:xfrm>
            <a:off x="7134510" y="6447615"/>
            <a:ext cx="3976721" cy="112123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defRPr sz="6400">
                <a:latin typeface="Helvetica"/>
                <a:ea typeface="Helvetica"/>
                <a:cs typeface="Helvetica"/>
                <a:sym typeface="Helvetica"/>
              </a:defRPr>
            </a:lvl1pPr>
          </a:lstStyle>
          <a:p>
            <a:r>
              <a:rPr dirty="0">
                <a:solidFill>
                  <a:schemeClr val="accent5"/>
                </a:solidFill>
              </a:rPr>
              <a:t>Transform</a:t>
            </a:r>
          </a:p>
        </p:txBody>
      </p:sp>
      <p:sp>
        <p:nvSpPr>
          <p:cNvPr id="440" name="Shape 440"/>
          <p:cNvSpPr txBox="1"/>
          <p:nvPr/>
        </p:nvSpPr>
        <p:spPr>
          <a:xfrm>
            <a:off x="11060018" y="5070318"/>
            <a:ext cx="3233555" cy="112123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defRPr sz="6400">
                <a:latin typeface="Helvetica"/>
                <a:ea typeface="Helvetica"/>
                <a:cs typeface="Helvetica"/>
                <a:sym typeface="Helvetica"/>
              </a:defRPr>
            </a:lvl1pPr>
          </a:lstStyle>
          <a:p>
            <a:r>
              <a:rPr dirty="0">
                <a:solidFill>
                  <a:schemeClr val="accent6"/>
                </a:solidFill>
              </a:rPr>
              <a:t>Model</a:t>
            </a:r>
          </a:p>
        </p:txBody>
      </p:sp>
      <p:sp>
        <p:nvSpPr>
          <p:cNvPr id="441" name="Shape 441"/>
          <p:cNvSpPr txBox="1"/>
          <p:nvPr/>
        </p:nvSpPr>
        <p:spPr>
          <a:xfrm>
            <a:off x="18787775" y="5070318"/>
            <a:ext cx="5014993" cy="112123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defTabSz="566674">
              <a:defRPr sz="6208">
                <a:latin typeface="Helvetica"/>
                <a:ea typeface="Helvetica"/>
                <a:cs typeface="Helvetica"/>
                <a:sym typeface="Helvetica"/>
              </a:defRPr>
            </a:lvl1pPr>
          </a:lstStyle>
          <a:p>
            <a:r>
              <a:rPr dirty="0">
                <a:solidFill>
                  <a:schemeClr val="accent6"/>
                </a:solidFill>
              </a:rPr>
              <a:t>Communicate</a:t>
            </a:r>
          </a:p>
        </p:txBody>
      </p:sp>
      <p:sp>
        <p:nvSpPr>
          <p:cNvPr id="442" name="Shape 442"/>
          <p:cNvSpPr/>
          <p:nvPr/>
        </p:nvSpPr>
        <p:spPr>
          <a:xfrm>
            <a:off x="6523469" y="5630936"/>
            <a:ext cx="1258310" cy="1"/>
          </a:xfrm>
          <a:prstGeom prst="line">
            <a:avLst/>
          </a:prstGeom>
          <a:noFill/>
          <a:ln w="1016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443" name="Shape 443"/>
          <p:cNvSpPr/>
          <p:nvPr/>
        </p:nvSpPr>
        <p:spPr>
          <a:xfrm>
            <a:off x="13985091" y="5630936"/>
            <a:ext cx="903689" cy="1"/>
          </a:xfrm>
          <a:prstGeom prst="line">
            <a:avLst/>
          </a:prstGeom>
          <a:noFill/>
          <a:ln w="101600" cap="flat">
            <a:solidFill>
              <a:srgbClr val="5982B2"/>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b="1" dirty="0"/>
          </a:p>
        </p:txBody>
      </p:sp>
      <p:sp>
        <p:nvSpPr>
          <p:cNvPr id="444" name="Shape 444"/>
          <p:cNvSpPr/>
          <p:nvPr/>
        </p:nvSpPr>
        <p:spPr>
          <a:xfrm rot="18241080">
            <a:off x="9593779" y="5856472"/>
            <a:ext cx="2939442" cy="2033959"/>
          </a:xfrm>
          <a:custGeom>
            <a:avLst/>
            <a:gdLst/>
            <a:ahLst/>
            <a:cxnLst>
              <a:cxn ang="0">
                <a:pos x="wd2" y="hd2"/>
              </a:cxn>
              <a:cxn ang="5400000">
                <a:pos x="wd2" y="hd2"/>
              </a:cxn>
              <a:cxn ang="10800000">
                <a:pos x="wd2" y="hd2"/>
              </a:cxn>
              <a:cxn ang="16200000">
                <a:pos x="wd2" y="hd2"/>
              </a:cxn>
            </a:cxnLst>
            <a:rect l="0" t="0" r="r" b="b"/>
            <a:pathLst>
              <a:path w="21600" h="20545" extrusionOk="0">
                <a:moveTo>
                  <a:pt x="0" y="0"/>
                </a:moveTo>
                <a:cubicBezTo>
                  <a:pt x="324" y="6917"/>
                  <a:pt x="3006" y="13218"/>
                  <a:pt x="7234" y="16995"/>
                </a:cubicBezTo>
                <a:cubicBezTo>
                  <a:pt x="11503" y="20810"/>
                  <a:pt x="16838" y="21600"/>
                  <a:pt x="21600" y="19123"/>
                </a:cubicBezTo>
              </a:path>
            </a:pathLst>
          </a:custGeom>
          <a:noFill/>
          <a:ln w="101600" cap="flat">
            <a:solidFill>
              <a:srgbClr val="000000"/>
            </a:solidFill>
            <a:prstDash val="solid"/>
            <a:miter lim="400000"/>
            <a:headEnd type="triangle" w="med" len="med"/>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445" name="Shape 445"/>
          <p:cNvSpPr/>
          <p:nvPr/>
        </p:nvSpPr>
        <p:spPr>
          <a:xfrm rot="18241080">
            <a:off x="11799232" y="3648661"/>
            <a:ext cx="609307" cy="1659868"/>
          </a:xfrm>
          <a:custGeom>
            <a:avLst/>
            <a:gdLst/>
            <a:ahLst/>
            <a:cxnLst>
              <a:cxn ang="0">
                <a:pos x="wd2" y="hd2"/>
              </a:cxn>
              <a:cxn ang="5400000">
                <a:pos x="wd2" y="hd2"/>
              </a:cxn>
              <a:cxn ang="10800000">
                <a:pos x="wd2" y="hd2"/>
              </a:cxn>
              <a:cxn ang="16200000">
                <a:pos x="wd2" y="hd2"/>
              </a:cxn>
            </a:cxnLst>
            <a:rect l="0" t="0" r="r" b="b"/>
            <a:pathLst>
              <a:path w="20887" h="21600" extrusionOk="0">
                <a:moveTo>
                  <a:pt x="20497" y="0"/>
                </a:moveTo>
                <a:cubicBezTo>
                  <a:pt x="21600" y="3925"/>
                  <a:pt x="20360" y="7894"/>
                  <a:pt x="16869" y="11611"/>
                </a:cubicBezTo>
                <a:cubicBezTo>
                  <a:pt x="13325" y="15386"/>
                  <a:pt x="7555" y="18802"/>
                  <a:pt x="0" y="21600"/>
                </a:cubicBezTo>
              </a:path>
            </a:pathLst>
          </a:custGeom>
          <a:noFill/>
          <a:ln w="101600" cap="flat">
            <a:solidFill>
              <a:srgbClr val="000000"/>
            </a:solidFill>
            <a:prstDash val="solid"/>
            <a:miter lim="400000"/>
            <a:headEnd type="triangle" w="med" len="med"/>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446" name="Shape 446"/>
          <p:cNvSpPr/>
          <p:nvPr/>
        </p:nvSpPr>
        <p:spPr>
          <a:xfrm rot="18241080">
            <a:off x="7619171" y="4855004"/>
            <a:ext cx="2079998" cy="964500"/>
          </a:xfrm>
          <a:custGeom>
            <a:avLst/>
            <a:gdLst/>
            <a:ahLst/>
            <a:cxnLst>
              <a:cxn ang="0">
                <a:pos x="wd2" y="hd2"/>
              </a:cxn>
              <a:cxn ang="5400000">
                <a:pos x="wd2" y="hd2"/>
              </a:cxn>
              <a:cxn ang="10800000">
                <a:pos x="wd2" y="hd2"/>
              </a:cxn>
              <a:cxn ang="16200000">
                <a:pos x="wd2" y="hd2"/>
              </a:cxn>
            </a:cxnLst>
            <a:rect l="0" t="0" r="r" b="b"/>
            <a:pathLst>
              <a:path w="21600" h="20894" extrusionOk="0">
                <a:moveTo>
                  <a:pt x="0" y="20894"/>
                </a:moveTo>
                <a:cubicBezTo>
                  <a:pt x="2392" y="13395"/>
                  <a:pt x="5770" y="7494"/>
                  <a:pt x="9728" y="3896"/>
                </a:cubicBezTo>
                <a:cubicBezTo>
                  <a:pt x="13460" y="504"/>
                  <a:pt x="17564" y="-706"/>
                  <a:pt x="21600" y="396"/>
                </a:cubicBezTo>
              </a:path>
            </a:pathLst>
          </a:custGeom>
          <a:noFill/>
          <a:ln w="101600" cap="flat">
            <a:solidFill>
              <a:srgbClr val="000000"/>
            </a:solidFill>
            <a:prstDash val="solid"/>
            <a:miter lim="400000"/>
            <a:headEnd type="triangle" w="med" len="med"/>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447" name="Shape 447"/>
          <p:cNvSpPr txBox="1"/>
          <p:nvPr/>
        </p:nvSpPr>
        <p:spPr>
          <a:xfrm>
            <a:off x="14727046" y="5070318"/>
            <a:ext cx="3233556" cy="112123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rmAutofit/>
          </a:bodyPr>
          <a:lstStyle>
            <a:lvl1pPr>
              <a:defRPr sz="6400" b="1">
                <a:solidFill>
                  <a:srgbClr val="5982B2"/>
                </a:solidFill>
                <a:latin typeface="Helvetica"/>
                <a:ea typeface="Helvetica"/>
                <a:cs typeface="Helvetica"/>
                <a:sym typeface="Helvetica"/>
              </a:defRPr>
            </a:lvl1pPr>
          </a:lstStyle>
          <a:p>
            <a:r>
              <a:rPr b="0" dirty="0"/>
              <a:t>Reason</a:t>
            </a:r>
          </a:p>
        </p:txBody>
      </p:sp>
      <p:sp>
        <p:nvSpPr>
          <p:cNvPr id="448" name="Shape 448"/>
          <p:cNvSpPr/>
          <p:nvPr/>
        </p:nvSpPr>
        <p:spPr>
          <a:xfrm>
            <a:off x="3474047" y="5630936"/>
            <a:ext cx="1021932" cy="1"/>
          </a:xfrm>
          <a:prstGeom prst="line">
            <a:avLst/>
          </a:prstGeom>
          <a:noFill/>
          <a:ln w="1016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449" name="Shape 449"/>
          <p:cNvSpPr/>
          <p:nvPr/>
        </p:nvSpPr>
        <p:spPr>
          <a:xfrm flipV="1">
            <a:off x="17902012" y="5630936"/>
            <a:ext cx="894933" cy="1"/>
          </a:xfrm>
          <a:prstGeom prst="line">
            <a:avLst/>
          </a:prstGeom>
          <a:noFill/>
          <a:ln w="101600" cap="flat">
            <a:solidFill>
              <a:srgbClr val="000000"/>
            </a:solidFill>
            <a:prstDash val="solid"/>
            <a:miter lim="400000"/>
            <a:tailEnd type="triangle"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3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4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4" grpId="0" animBg="1"/>
      <p:bldP spid="435" grpId="0" animBg="1"/>
      <p:bldP spid="443" grpId="0" animBg="1"/>
      <p:bldP spid="44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25400" cap="flat">
          <a:solidFill>
            <a:srgbClr val="000000"/>
          </a:solidFill>
          <a:prstDash val="solid"/>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56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508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25400" cap="flat">
          <a:solidFill>
            <a:srgbClr val="000000"/>
          </a:solidFill>
          <a:prstDash val="solid"/>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56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508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5800" b="0" i="0" u="none" strike="noStrike" cap="none" spc="0" normalizeH="0" baseline="0">
            <a:ln>
              <a:noFill/>
            </a:ln>
            <a:solidFill>
              <a:srgbClr val="000000"/>
            </a:solidFill>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3019</Words>
  <Application>Microsoft Office PowerPoint</Application>
  <PresentationFormat>Custom</PresentationFormat>
  <Paragraphs>296</Paragraphs>
  <Slides>41</Slides>
  <Notes>20</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41</vt:i4>
      </vt:variant>
    </vt:vector>
  </HeadingPairs>
  <TitlesOfParts>
    <vt:vector size="53" baseType="lpstr">
      <vt:lpstr>Arial</vt:lpstr>
      <vt:lpstr>Avenir Roman</vt:lpstr>
      <vt:lpstr>Gill Sans</vt:lpstr>
      <vt:lpstr>Helvetica</vt:lpstr>
      <vt:lpstr>Helvetica Neue</vt:lpstr>
      <vt:lpstr>Helvetica Neue Light</vt:lpstr>
      <vt:lpstr>Helvetica Neue Medium</vt:lpstr>
      <vt:lpstr>Lucida Grande</vt:lpstr>
      <vt:lpstr>Marker Felt</vt:lpstr>
      <vt:lpstr>Monaco</vt:lpstr>
      <vt:lpstr>Source Code Pro</vt:lpstr>
      <vt:lpstr>White</vt:lpstr>
      <vt:lpstr>PowerPoint Presentation</vt:lpstr>
      <vt:lpstr>Your Turn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Get the materials</vt:lpstr>
      <vt:lpstr>PowerPoint Presentation</vt:lpstr>
      <vt:lpstr>PowerPoint Presentation</vt:lpstr>
      <vt:lpstr>PowerPoint Presentation</vt:lpstr>
      <vt:lpstr>PowerPoint Presentation</vt:lpstr>
      <vt:lpstr>PowerPoint Presentation</vt:lpstr>
      <vt:lpstr>PowerPoint Presentation</vt:lpstr>
      <vt:lpstr>Warm Up</vt:lpstr>
      <vt:lpstr>Warm Up</vt:lpstr>
      <vt:lpstr>Warm Up</vt:lpstr>
      <vt:lpstr>Warm Up</vt:lpstr>
      <vt:lpstr>Warm Up</vt:lpstr>
      <vt:lpstr>Warm Up</vt:lpstr>
      <vt:lpstr>PowerPoint Presentation</vt:lpstr>
      <vt:lpstr>Your Turn</vt:lpstr>
      <vt:lpstr>PowerPoint Presentation</vt:lpstr>
      <vt:lpstr>PowerPoint Presentation</vt:lpstr>
      <vt:lpstr>Your Turn</vt:lpstr>
      <vt:lpstr>Base R       and       packages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Your Turn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Lukas Wallrich (Staff)</cp:lastModifiedBy>
  <cp:revision>2</cp:revision>
  <dcterms:modified xsi:type="dcterms:W3CDTF">2022-03-18T18:08:52Z</dcterms:modified>
</cp:coreProperties>
</file>